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88" r:id="rId4"/>
    <p:sldId id="260" r:id="rId5"/>
    <p:sldId id="263" r:id="rId6"/>
    <p:sldId id="287" r:id="rId7"/>
    <p:sldId id="290" r:id="rId8"/>
    <p:sldId id="291" r:id="rId9"/>
    <p:sldId id="292" r:id="rId10"/>
    <p:sldId id="293" r:id="rId11"/>
    <p:sldId id="294" r:id="rId12"/>
    <p:sldId id="295" r:id="rId13"/>
    <p:sldId id="289" r:id="rId14"/>
    <p:sldId id="296" r:id="rId15"/>
    <p:sldId id="280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FFF99"/>
    <a:srgbClr val="C13F3F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B7D5E-F01A-422C-B10D-9506FB036CC8}" v="1" dt="2021-12-07T19:37:06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80" autoAdjust="0"/>
    <p:restoredTop sz="96357" autoAdjust="0"/>
  </p:normalViewPr>
  <p:slideViewPr>
    <p:cSldViewPr>
      <p:cViewPr varScale="1">
        <p:scale>
          <a:sx n="114" d="100"/>
          <a:sy n="114" d="100"/>
        </p:scale>
        <p:origin x="172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0"/>
    </p:cViewPr>
  </p:sorterViewPr>
  <p:notesViewPr>
    <p:cSldViewPr>
      <p:cViewPr varScale="1">
        <p:scale>
          <a:sx n="59" d="100"/>
          <a:sy n="59" d="100"/>
        </p:scale>
        <p:origin x="3142" y="4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Simonetti" userId="55c26f203d10946f" providerId="LiveId" clId="{513B7D5E-F01A-422C-B10D-9506FB036CC8}"/>
    <pc:docChg chg="custSel addSld modSld">
      <pc:chgData name="Jeff Simonetti" userId="55c26f203d10946f" providerId="LiveId" clId="{513B7D5E-F01A-422C-B10D-9506FB036CC8}" dt="2021-12-07T21:57:53.311" v="196" actId="20577"/>
      <pc:docMkLst>
        <pc:docMk/>
      </pc:docMkLst>
      <pc:sldChg chg="modSp mod">
        <pc:chgData name="Jeff Simonetti" userId="55c26f203d10946f" providerId="LiveId" clId="{513B7D5E-F01A-422C-B10D-9506FB036CC8}" dt="2021-12-07T21:53:54.660" v="183" actId="20577"/>
        <pc:sldMkLst>
          <pc:docMk/>
          <pc:sldMk cId="209241413" sldId="256"/>
        </pc:sldMkLst>
        <pc:spChg chg="mod">
          <ac:chgData name="Jeff Simonetti" userId="55c26f203d10946f" providerId="LiveId" clId="{513B7D5E-F01A-422C-B10D-9506FB036CC8}" dt="2021-12-07T21:53:54.660" v="183" actId="20577"/>
          <ac:spMkLst>
            <pc:docMk/>
            <pc:sldMk cId="209241413" sldId="256"/>
            <ac:spMk id="2" creationId="{71752C24-52D6-4E19-ADEA-539D0EC7C792}"/>
          </ac:spMkLst>
        </pc:spChg>
        <pc:spChg chg="mod">
          <ac:chgData name="Jeff Simonetti" userId="55c26f203d10946f" providerId="LiveId" clId="{513B7D5E-F01A-422C-B10D-9506FB036CC8}" dt="2021-12-07T19:43:03.930" v="164" actId="20577"/>
          <ac:spMkLst>
            <pc:docMk/>
            <pc:sldMk cId="209241413" sldId="256"/>
            <ac:spMk id="3" creationId="{62ADF98C-BCDA-446E-87CC-942F990BFAAB}"/>
          </ac:spMkLst>
        </pc:spChg>
      </pc:sldChg>
      <pc:sldChg chg="modSp mod">
        <pc:chgData name="Jeff Simonetti" userId="55c26f203d10946f" providerId="LiveId" clId="{513B7D5E-F01A-422C-B10D-9506FB036CC8}" dt="2021-12-07T19:43:10.723" v="165"/>
        <pc:sldMkLst>
          <pc:docMk/>
          <pc:sldMk cId="600080092" sldId="257"/>
        </pc:sldMkLst>
        <pc:spChg chg="mod">
          <ac:chgData name="Jeff Simonetti" userId="55c26f203d10946f" providerId="LiveId" clId="{513B7D5E-F01A-422C-B10D-9506FB036CC8}" dt="2021-12-07T19:43:10.723" v="165"/>
          <ac:spMkLst>
            <pc:docMk/>
            <pc:sldMk cId="600080092" sldId="257"/>
            <ac:spMk id="4" creationId="{E6972CD7-80E0-4466-BBCE-DAA2AD294FA9}"/>
          </ac:spMkLst>
        </pc:spChg>
      </pc:sldChg>
      <pc:sldChg chg="modSp mod">
        <pc:chgData name="Jeff Simonetti" userId="55c26f203d10946f" providerId="LiveId" clId="{513B7D5E-F01A-422C-B10D-9506FB036CC8}" dt="2021-12-07T19:43:21.556" v="167"/>
        <pc:sldMkLst>
          <pc:docMk/>
          <pc:sldMk cId="539495018" sldId="258"/>
        </pc:sldMkLst>
        <pc:spChg chg="mod">
          <ac:chgData name="Jeff Simonetti" userId="55c26f203d10946f" providerId="LiveId" clId="{513B7D5E-F01A-422C-B10D-9506FB036CC8}" dt="2021-12-07T19:43:21.556" v="167"/>
          <ac:spMkLst>
            <pc:docMk/>
            <pc:sldMk cId="539495018" sldId="258"/>
            <ac:spMk id="4" creationId="{A160A58A-7EC2-476A-8235-F894C9B3EC31}"/>
          </ac:spMkLst>
        </pc:spChg>
      </pc:sldChg>
      <pc:sldChg chg="modSp mod">
        <pc:chgData name="Jeff Simonetti" userId="55c26f203d10946f" providerId="LiveId" clId="{513B7D5E-F01A-422C-B10D-9506FB036CC8}" dt="2021-12-07T19:43:26.084" v="168"/>
        <pc:sldMkLst>
          <pc:docMk/>
          <pc:sldMk cId="4135065707" sldId="259"/>
        </pc:sldMkLst>
        <pc:spChg chg="mod">
          <ac:chgData name="Jeff Simonetti" userId="55c26f203d10946f" providerId="LiveId" clId="{513B7D5E-F01A-422C-B10D-9506FB036CC8}" dt="2021-12-07T19:43:26.084" v="168"/>
          <ac:spMkLst>
            <pc:docMk/>
            <pc:sldMk cId="4135065707" sldId="259"/>
            <ac:spMk id="4" creationId="{EA89B4CA-A058-4760-9D54-E0AA0D327ECC}"/>
          </ac:spMkLst>
        </pc:spChg>
      </pc:sldChg>
      <pc:sldChg chg="modSp mod">
        <pc:chgData name="Jeff Simonetti" userId="55c26f203d10946f" providerId="LiveId" clId="{513B7D5E-F01A-422C-B10D-9506FB036CC8}" dt="2021-12-07T19:43:36.548" v="170" actId="207"/>
        <pc:sldMkLst>
          <pc:docMk/>
          <pc:sldMk cId="1233479581" sldId="260"/>
        </pc:sldMkLst>
        <pc:spChg chg="mod">
          <ac:chgData name="Jeff Simonetti" userId="55c26f203d10946f" providerId="LiveId" clId="{513B7D5E-F01A-422C-B10D-9506FB036CC8}" dt="2021-12-07T19:43:36.548" v="170" actId="207"/>
          <ac:spMkLst>
            <pc:docMk/>
            <pc:sldMk cId="1233479581" sldId="260"/>
            <ac:spMk id="5" creationId="{FE690AEF-07A2-4A05-8B01-7776136EBE33}"/>
          </ac:spMkLst>
        </pc:spChg>
      </pc:sldChg>
      <pc:sldChg chg="modSp mod">
        <pc:chgData name="Jeff Simonetti" userId="55c26f203d10946f" providerId="LiveId" clId="{513B7D5E-F01A-422C-B10D-9506FB036CC8}" dt="2021-12-07T19:43:44.509" v="172" actId="207"/>
        <pc:sldMkLst>
          <pc:docMk/>
          <pc:sldMk cId="3063945505" sldId="263"/>
        </pc:sldMkLst>
        <pc:spChg chg="mod">
          <ac:chgData name="Jeff Simonetti" userId="55c26f203d10946f" providerId="LiveId" clId="{513B7D5E-F01A-422C-B10D-9506FB036CC8}" dt="2021-12-07T19:43:44.509" v="172" actId="207"/>
          <ac:spMkLst>
            <pc:docMk/>
            <pc:sldMk cId="3063945505" sldId="263"/>
            <ac:spMk id="3" creationId="{1EC27B6F-8FC0-4AAF-9BE7-03F6684463C0}"/>
          </ac:spMkLst>
        </pc:spChg>
      </pc:sldChg>
      <pc:sldChg chg="modSp mod">
        <pc:chgData name="Jeff Simonetti" userId="55c26f203d10946f" providerId="LiveId" clId="{513B7D5E-F01A-422C-B10D-9506FB036CC8}" dt="2021-12-07T21:57:53.311" v="196" actId="20577"/>
        <pc:sldMkLst>
          <pc:docMk/>
          <pc:sldMk cId="1146106172" sldId="280"/>
        </pc:sldMkLst>
        <pc:spChg chg="mod">
          <ac:chgData name="Jeff Simonetti" userId="55c26f203d10946f" providerId="LiveId" clId="{513B7D5E-F01A-422C-B10D-9506FB036CC8}" dt="2021-12-07T19:44:47.095" v="182"/>
          <ac:spMkLst>
            <pc:docMk/>
            <pc:sldMk cId="1146106172" sldId="280"/>
            <ac:spMk id="4" creationId="{C8DF32B0-44D5-4D13-BF81-B9100BABE41D}"/>
          </ac:spMkLst>
        </pc:spChg>
        <pc:graphicFrameChg chg="modGraphic">
          <ac:chgData name="Jeff Simonetti" userId="55c26f203d10946f" providerId="LiveId" clId="{513B7D5E-F01A-422C-B10D-9506FB036CC8}" dt="2021-12-07T21:57:53.311" v="196" actId="20577"/>
          <ac:graphicFrameMkLst>
            <pc:docMk/>
            <pc:sldMk cId="1146106172" sldId="280"/>
            <ac:graphicFrameMk id="8" creationId="{4C159310-7353-4344-B187-7EB1A6AC3CB0}"/>
          </ac:graphicFrameMkLst>
        </pc:graphicFrameChg>
      </pc:sldChg>
      <pc:sldChg chg="modSp mod">
        <pc:chgData name="Jeff Simonetti" userId="55c26f203d10946f" providerId="LiveId" clId="{513B7D5E-F01A-422C-B10D-9506FB036CC8}" dt="2021-12-07T19:43:17.013" v="166"/>
        <pc:sldMkLst>
          <pc:docMk/>
          <pc:sldMk cId="1128664581" sldId="288"/>
        </pc:sldMkLst>
        <pc:spChg chg="mod">
          <ac:chgData name="Jeff Simonetti" userId="55c26f203d10946f" providerId="LiveId" clId="{513B7D5E-F01A-422C-B10D-9506FB036CC8}" dt="2021-12-07T19:43:17.013" v="166"/>
          <ac:spMkLst>
            <pc:docMk/>
            <pc:sldMk cId="1128664581" sldId="288"/>
            <ac:spMk id="4" creationId="{E6972CD7-80E0-4466-BBCE-DAA2AD294FA9}"/>
          </ac:spMkLst>
        </pc:spChg>
      </pc:sldChg>
      <pc:sldChg chg="modSp mod">
        <pc:chgData name="Jeff Simonetti" userId="55c26f203d10946f" providerId="LiveId" clId="{513B7D5E-F01A-422C-B10D-9506FB036CC8}" dt="2021-12-07T21:57:33.797" v="194" actId="20577"/>
        <pc:sldMkLst>
          <pc:docMk/>
          <pc:sldMk cId="2550729650" sldId="289"/>
        </pc:sldMkLst>
        <pc:spChg chg="mod">
          <ac:chgData name="Jeff Simonetti" userId="55c26f203d10946f" providerId="LiveId" clId="{513B7D5E-F01A-422C-B10D-9506FB036CC8}" dt="2021-12-07T19:41:20.794" v="123" actId="14100"/>
          <ac:spMkLst>
            <pc:docMk/>
            <pc:sldMk cId="2550729650" sldId="289"/>
            <ac:spMk id="2" creationId="{37151CB2-538D-4C3C-A9F5-EBE239A2D4CE}"/>
          </ac:spMkLst>
        </pc:spChg>
        <pc:spChg chg="mod">
          <ac:chgData name="Jeff Simonetti" userId="55c26f203d10946f" providerId="LiveId" clId="{513B7D5E-F01A-422C-B10D-9506FB036CC8}" dt="2021-12-07T21:57:33.797" v="194" actId="20577"/>
          <ac:spMkLst>
            <pc:docMk/>
            <pc:sldMk cId="2550729650" sldId="289"/>
            <ac:spMk id="3" creationId="{FB878A0F-B609-48B9-90C3-EFA74E24D992}"/>
          </ac:spMkLst>
        </pc:spChg>
        <pc:spChg chg="mod">
          <ac:chgData name="Jeff Simonetti" userId="55c26f203d10946f" providerId="LiveId" clId="{513B7D5E-F01A-422C-B10D-9506FB036CC8}" dt="2021-12-07T19:44:37.484" v="180"/>
          <ac:spMkLst>
            <pc:docMk/>
            <pc:sldMk cId="2550729650" sldId="289"/>
            <ac:spMk id="4" creationId="{C8DF32B0-44D5-4D13-BF81-B9100BABE41D}"/>
          </ac:spMkLst>
        </pc:spChg>
      </pc:sldChg>
      <pc:sldChg chg="modSp mod">
        <pc:chgData name="Jeff Simonetti" userId="55c26f203d10946f" providerId="LiveId" clId="{513B7D5E-F01A-422C-B10D-9506FB036CC8}" dt="2021-12-07T19:43:51.902" v="173"/>
        <pc:sldMkLst>
          <pc:docMk/>
          <pc:sldMk cId="2155321958" sldId="290"/>
        </pc:sldMkLst>
        <pc:spChg chg="mod">
          <ac:chgData name="Jeff Simonetti" userId="55c26f203d10946f" providerId="LiveId" clId="{513B7D5E-F01A-422C-B10D-9506FB036CC8}" dt="2021-12-07T19:43:51.902" v="173"/>
          <ac:spMkLst>
            <pc:docMk/>
            <pc:sldMk cId="2155321958" sldId="290"/>
            <ac:spMk id="4" creationId="{C8DF32B0-44D5-4D13-BF81-B9100BABE41D}"/>
          </ac:spMkLst>
        </pc:spChg>
      </pc:sldChg>
      <pc:sldChg chg="modSp mod">
        <pc:chgData name="Jeff Simonetti" userId="55c26f203d10946f" providerId="LiveId" clId="{513B7D5E-F01A-422C-B10D-9506FB036CC8}" dt="2021-12-07T19:43:58.525" v="174"/>
        <pc:sldMkLst>
          <pc:docMk/>
          <pc:sldMk cId="3303571531" sldId="291"/>
        </pc:sldMkLst>
        <pc:spChg chg="mod">
          <ac:chgData name="Jeff Simonetti" userId="55c26f203d10946f" providerId="LiveId" clId="{513B7D5E-F01A-422C-B10D-9506FB036CC8}" dt="2021-12-07T19:43:58.525" v="174"/>
          <ac:spMkLst>
            <pc:docMk/>
            <pc:sldMk cId="3303571531" sldId="291"/>
            <ac:spMk id="4" creationId="{C8DF32B0-44D5-4D13-BF81-B9100BABE41D}"/>
          </ac:spMkLst>
        </pc:spChg>
      </pc:sldChg>
      <pc:sldChg chg="modSp mod">
        <pc:chgData name="Jeff Simonetti" userId="55c26f203d10946f" providerId="LiveId" clId="{513B7D5E-F01A-422C-B10D-9506FB036CC8}" dt="2021-12-07T19:44:04.621" v="175"/>
        <pc:sldMkLst>
          <pc:docMk/>
          <pc:sldMk cId="2350929479" sldId="292"/>
        </pc:sldMkLst>
        <pc:spChg chg="mod">
          <ac:chgData name="Jeff Simonetti" userId="55c26f203d10946f" providerId="LiveId" clId="{513B7D5E-F01A-422C-B10D-9506FB036CC8}" dt="2021-12-07T19:44:04.621" v="175"/>
          <ac:spMkLst>
            <pc:docMk/>
            <pc:sldMk cId="2350929479" sldId="292"/>
            <ac:spMk id="4" creationId="{C8DF32B0-44D5-4D13-BF81-B9100BABE41D}"/>
          </ac:spMkLst>
        </pc:spChg>
      </pc:sldChg>
      <pc:sldChg chg="modSp mod">
        <pc:chgData name="Jeff Simonetti" userId="55c26f203d10946f" providerId="LiveId" clId="{513B7D5E-F01A-422C-B10D-9506FB036CC8}" dt="2021-12-07T19:44:14.892" v="177" actId="6549"/>
        <pc:sldMkLst>
          <pc:docMk/>
          <pc:sldMk cId="3179157353" sldId="293"/>
        </pc:sldMkLst>
        <pc:spChg chg="mod">
          <ac:chgData name="Jeff Simonetti" userId="55c26f203d10946f" providerId="LiveId" clId="{513B7D5E-F01A-422C-B10D-9506FB036CC8}" dt="2021-12-07T19:44:14.892" v="177" actId="6549"/>
          <ac:spMkLst>
            <pc:docMk/>
            <pc:sldMk cId="3179157353" sldId="293"/>
            <ac:spMk id="4" creationId="{C8DF32B0-44D5-4D13-BF81-B9100BABE41D}"/>
          </ac:spMkLst>
        </pc:spChg>
      </pc:sldChg>
      <pc:sldChg chg="modSp mod">
        <pc:chgData name="Jeff Simonetti" userId="55c26f203d10946f" providerId="LiveId" clId="{513B7D5E-F01A-422C-B10D-9506FB036CC8}" dt="2021-12-07T19:44:22.437" v="178"/>
        <pc:sldMkLst>
          <pc:docMk/>
          <pc:sldMk cId="232694316" sldId="294"/>
        </pc:sldMkLst>
        <pc:spChg chg="mod">
          <ac:chgData name="Jeff Simonetti" userId="55c26f203d10946f" providerId="LiveId" clId="{513B7D5E-F01A-422C-B10D-9506FB036CC8}" dt="2021-12-07T19:44:22.437" v="178"/>
          <ac:spMkLst>
            <pc:docMk/>
            <pc:sldMk cId="232694316" sldId="294"/>
            <ac:spMk id="4" creationId="{C8DF32B0-44D5-4D13-BF81-B9100BABE41D}"/>
          </ac:spMkLst>
        </pc:spChg>
      </pc:sldChg>
      <pc:sldChg chg="addSp delSp modSp add mod">
        <pc:chgData name="Jeff Simonetti" userId="55c26f203d10946f" providerId="LiveId" clId="{513B7D5E-F01A-422C-B10D-9506FB036CC8}" dt="2021-12-07T19:44:30.580" v="179"/>
        <pc:sldMkLst>
          <pc:docMk/>
          <pc:sldMk cId="682344574" sldId="295"/>
        </pc:sldMkLst>
        <pc:spChg chg="mod">
          <ac:chgData name="Jeff Simonetti" userId="55c26f203d10946f" providerId="LiveId" clId="{513B7D5E-F01A-422C-B10D-9506FB036CC8}" dt="2021-12-07T19:38:17.011" v="55" actId="1076"/>
          <ac:spMkLst>
            <pc:docMk/>
            <pc:sldMk cId="682344574" sldId="295"/>
            <ac:spMk id="2" creationId="{37151CB2-538D-4C3C-A9F5-EBE239A2D4CE}"/>
          </ac:spMkLst>
        </pc:spChg>
        <pc:spChg chg="mod">
          <ac:chgData name="Jeff Simonetti" userId="55c26f203d10946f" providerId="LiveId" clId="{513B7D5E-F01A-422C-B10D-9506FB036CC8}" dt="2021-12-07T19:44:30.580" v="179"/>
          <ac:spMkLst>
            <pc:docMk/>
            <pc:sldMk cId="682344574" sldId="295"/>
            <ac:spMk id="4" creationId="{C8DF32B0-44D5-4D13-BF81-B9100BABE41D}"/>
          </ac:spMkLst>
        </pc:spChg>
        <pc:picChg chg="del">
          <ac:chgData name="Jeff Simonetti" userId="55c26f203d10946f" providerId="LiveId" clId="{513B7D5E-F01A-422C-B10D-9506FB036CC8}" dt="2021-12-07T19:36:58.431" v="1" actId="21"/>
          <ac:picMkLst>
            <pc:docMk/>
            <pc:sldMk cId="682344574" sldId="295"/>
            <ac:picMk id="5" creationId="{A70751CD-5F69-4C0F-A64D-A66FECC53505}"/>
          </ac:picMkLst>
        </pc:picChg>
        <pc:picChg chg="add mod">
          <ac:chgData name="Jeff Simonetti" userId="55c26f203d10946f" providerId="LiveId" clId="{513B7D5E-F01A-422C-B10D-9506FB036CC8}" dt="2021-12-07T19:38:19.722" v="56" actId="14100"/>
          <ac:picMkLst>
            <pc:docMk/>
            <pc:sldMk cId="682344574" sldId="295"/>
            <ac:picMk id="6" creationId="{B59E7E82-BD67-4564-8EA5-4721A2E80190}"/>
          </ac:picMkLst>
        </pc:picChg>
      </pc:sldChg>
      <pc:sldChg chg="modSp add mod">
        <pc:chgData name="Jeff Simonetti" userId="55c26f203d10946f" providerId="LiveId" clId="{513B7D5E-F01A-422C-B10D-9506FB036CC8}" dt="2021-12-07T19:44:42.880" v="181"/>
        <pc:sldMkLst>
          <pc:docMk/>
          <pc:sldMk cId="191939437" sldId="296"/>
        </pc:sldMkLst>
        <pc:spChg chg="mod">
          <ac:chgData name="Jeff Simonetti" userId="55c26f203d10946f" providerId="LiveId" clId="{513B7D5E-F01A-422C-B10D-9506FB036CC8}" dt="2021-12-07T19:44:42.880" v="181"/>
          <ac:spMkLst>
            <pc:docMk/>
            <pc:sldMk cId="191939437" sldId="296"/>
            <ac:spMk id="4" creationId="{C8DF32B0-44D5-4D13-BF81-B9100BABE41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12/8/2021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Date Placeholder 13">
            <a:extLst>
              <a:ext uri="{FF2B5EF4-FFF2-40B4-BE49-F238E27FC236}">
                <a16:creationId xmlns:a16="http://schemas.microsoft.com/office/drawing/2014/main" id="{AEB9E3C3-A590-43C8-8AF5-AAE4C2A44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A087DD9F-A4A9-4654-A7DD-2A17E56F19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Date Placeholder 13">
            <a:extLst>
              <a:ext uri="{FF2B5EF4-FFF2-40B4-BE49-F238E27FC236}">
                <a16:creationId xmlns:a16="http://schemas.microsoft.com/office/drawing/2014/main" id="{FCC66BDB-479C-425F-A0DE-FBA1C4F5B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5943600" y="6446837"/>
            <a:ext cx="2667000" cy="365125"/>
          </a:xfrm>
        </p:spPr>
        <p:txBody>
          <a:bodyPr rtlCol="0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1, 2021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CCD744E3-F398-4247-B444-E2D9218E2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1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200738F2-32D1-47E7-9AEF-9082EC3A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</p:spPr>
        <p:txBody>
          <a:bodyPr/>
          <a:lstStyle/>
          <a:p>
            <a:r>
              <a:rPr lang="en-US"/>
              <a:t>June 1, 2021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/>
              <a:t>June 1, 2021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2C24-52D6-4E19-ADEA-539D0EC7C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5" y="4495800"/>
            <a:ext cx="9133935" cy="1828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Chino Valley Fire</a:t>
            </a:r>
            <a:br>
              <a:rPr lang="en-US" dirty="0"/>
            </a:br>
            <a:r>
              <a:rPr lang="en-US" dirty="0"/>
              <a:t>Districting Hearing #2</a:t>
            </a:r>
            <a:br>
              <a:rPr lang="en-US" dirty="0"/>
            </a:br>
            <a:r>
              <a:rPr lang="en-US" dirty="0"/>
              <a:t>December 8,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DF98C-BCDA-446E-87CC-942F990BF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0" y="6425405"/>
            <a:ext cx="2667000" cy="365125"/>
          </a:xfrm>
        </p:spPr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BBB587C5-671E-4B19-9741-6392E9759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2702"/>
            <a:ext cx="3726833" cy="420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African American CVAP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 , 2021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CCBF7FA-CD8A-491D-A9FC-2CC209821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5881416" cy="54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57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Statistics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A70751CD-5F69-4C0F-A64D-A66FECC53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62000"/>
            <a:ext cx="6182427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953" y="838200"/>
            <a:ext cx="3429000" cy="3886200"/>
          </a:xfrm>
        </p:spPr>
        <p:txBody>
          <a:bodyPr/>
          <a:lstStyle/>
          <a:p>
            <a:r>
              <a:rPr lang="en-US" dirty="0"/>
              <a:t>Chino’s Defined Communities of Interest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59E7E82-BD67-4564-8EA5-4721A2E80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"/>
            <a:ext cx="5791200" cy="685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4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Possible Chino Hills Communities of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8516" y="2057400"/>
            <a:ext cx="9144000" cy="2743200"/>
          </a:xfrm>
        </p:spPr>
        <p:txBody>
          <a:bodyPr numCol="2">
            <a:normAutofit/>
          </a:bodyPr>
          <a:lstStyle/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Carbon Canyon</a:t>
            </a: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Sleepy Hollow</a:t>
            </a: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Eagle Canyon</a:t>
            </a: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 err="1">
                <a:solidFill>
                  <a:srgbClr val="222222"/>
                </a:solidFill>
                <a:effectLst/>
              </a:rPr>
              <a:t>Vellano</a:t>
            </a:r>
            <a:endParaRPr lang="en-US" sz="3200" b="0" i="0" dirty="0">
              <a:solidFill>
                <a:srgbClr val="222222"/>
              </a:solidFill>
              <a:effectLst/>
            </a:endParaRP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3200" b="0" i="0" dirty="0">
              <a:solidFill>
                <a:srgbClr val="222222"/>
              </a:solidFill>
              <a:effectLst/>
            </a:endParaRP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Village Oaks/Oak Ridge</a:t>
            </a: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Butterfield Ranch area</a:t>
            </a:r>
          </a:p>
          <a:p>
            <a:pPr marL="365760" marR="0" indent="-457200" algn="l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3200" b="0" i="0" dirty="0">
                <a:solidFill>
                  <a:srgbClr val="222222"/>
                </a:solidFill>
                <a:effectLst/>
              </a:rPr>
              <a:t>Los </a:t>
            </a:r>
            <a:r>
              <a:rPr lang="en-US" sz="3200" b="0" i="0" dirty="0" err="1">
                <a:solidFill>
                  <a:srgbClr val="222222"/>
                </a:solidFill>
                <a:effectLst/>
              </a:rPr>
              <a:t>Serranos</a:t>
            </a:r>
            <a:endParaRPr lang="en-US" sz="3200" b="0" i="0" dirty="0">
              <a:solidFill>
                <a:srgbClr val="222222"/>
              </a:solidFill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</p:spTree>
    <p:extLst>
      <p:ext uri="{BB962C8B-B14F-4D97-AF65-F5344CB8AC3E}">
        <p14:creationId xmlns:p14="http://schemas.microsoft.com/office/powerpoint/2010/main" val="255072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78A0F-B609-48B9-90C3-EFA74E24D99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633" y="1485057"/>
            <a:ext cx="9144000" cy="5105400"/>
          </a:xfrm>
        </p:spPr>
        <p:txBody>
          <a:bodyPr/>
          <a:lstStyle/>
          <a:p>
            <a:r>
              <a:rPr lang="en-US" dirty="0"/>
              <a:t>Due to delays in the release of the Census data, the full data sets from the Census Bureau was not ready until late September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NDC will seek public input for potential district maps as well as feedback from the Board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</p:spTree>
    <p:extLst>
      <p:ext uri="{BB962C8B-B14F-4D97-AF65-F5344CB8AC3E}">
        <p14:creationId xmlns:p14="http://schemas.microsoft.com/office/powerpoint/2010/main" val="191939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&amp;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159310-7353-4344-B187-7EB1A6AC3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4533"/>
              </p:ext>
            </p:extLst>
          </p:nvPr>
        </p:nvGraphicFramePr>
        <p:xfrm>
          <a:off x="266700" y="914400"/>
          <a:ext cx="8610600" cy="4671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10316">
                  <a:extLst>
                    <a:ext uri="{9D8B030D-6E8A-4147-A177-3AD203B41FA5}">
                      <a16:colId xmlns:a16="http://schemas.microsoft.com/office/drawing/2014/main" val="2034204790"/>
                    </a:ext>
                  </a:extLst>
                </a:gridCol>
                <a:gridCol w="6300284">
                  <a:extLst>
                    <a:ext uri="{9D8B030D-6E8A-4147-A177-3AD203B41FA5}">
                      <a16:colId xmlns:a16="http://schemas.microsoft.com/office/drawing/2014/main" val="819536076"/>
                    </a:ext>
                  </a:extLst>
                </a:gridCol>
              </a:tblGrid>
              <a:tr h="372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Fall 2021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Mapping software released to the public.</a:t>
                      </a: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2495399361"/>
                  </a:ext>
                </a:extLst>
              </a:tr>
              <a:tr h="58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Around October 1, 2021 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Redistricting data available. Census data was released in mid- to late-August. California released prisoner-adjusted redistricting data around October 1. 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870448007"/>
                  </a:ext>
                </a:extLst>
              </a:tr>
              <a:tr h="5827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17, 2021</a:t>
                      </a: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600" baseline="300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</a:t>
                      </a: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Public Hearing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Held prior to the release of draft maps</a:t>
                      </a: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1112352346"/>
                  </a:ext>
                </a:extLst>
              </a:tr>
              <a:tr h="3656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8, 2021</a:t>
                      </a: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en-US" sz="1600" b="0" i="0" kern="1200" baseline="300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nd</a:t>
                      </a:r>
                      <a:r>
                        <a:rPr kumimoji="0" lang="en-US" sz="1600" b="0" i="0" kern="1200" dirty="0">
                          <a:solidFill>
                            <a:schemeClr val="dk1"/>
                          </a:solidFill>
                          <a:effectLst/>
                          <a:latin typeface="Garamond" panose="02020404030301010803" pitchFamily="18" charset="0"/>
                          <a:ea typeface="+mn-ea"/>
                          <a:cs typeface="+mn-cs"/>
                        </a:rPr>
                        <a:t> Public Hearing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2989857399"/>
                  </a:ext>
                </a:extLst>
              </a:tr>
              <a:tr h="1864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2022</a:t>
                      </a: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Maps and comments due from public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1292931288"/>
                  </a:ext>
                </a:extLst>
              </a:tr>
              <a:tr h="2462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January 12, 2022</a:t>
                      </a: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Proposed 3rd hearing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3404501661"/>
                  </a:ext>
                </a:extLst>
              </a:tr>
              <a:tr h="55923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9, 2022</a:t>
                      </a: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Proposed 4th hearing.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2751865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2022 (tentative)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Publish revised map(s)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1060674064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March 9</a:t>
                      </a:r>
                      <a:r>
                        <a:rPr lang="en-US" sz="16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2022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Final Hearing and Board to adopt District map</a:t>
                      </a:r>
                      <a:r>
                        <a:rPr lang="en-US" sz="1600">
                          <a:effectLst/>
                          <a:latin typeface="Garamond" panose="02020404030301010803" pitchFamily="18" charset="0"/>
                        </a:rPr>
                        <a:t>. 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4283835398"/>
                  </a:ext>
                </a:extLst>
              </a:tr>
              <a:tr h="372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April 17, 2022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Deadline to submit final map to SB County Registrar of Voters</a:t>
                      </a: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1829490606"/>
                  </a:ext>
                </a:extLst>
              </a:tr>
              <a:tr h="18403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November 2022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Garamond" panose="02020404030301010803" pitchFamily="18" charset="0"/>
                        </a:rPr>
                        <a:t>2022 Election</a:t>
                      </a:r>
                      <a:endParaRPr lang="en-US" sz="1600" dirty="0"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744" marR="58744" marT="0" marB="0"/>
                </a:tc>
                <a:extLst>
                  <a:ext uri="{0D108BD9-81ED-4DB2-BD59-A6C34878D82A}">
                    <a16:rowId xmlns:a16="http://schemas.microsoft.com/office/drawing/2014/main" val="991713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0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CVIFD Districting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4EC5EC-1156-4B5E-8FFA-3004FAEB3CF5}"/>
              </a:ext>
            </a:extLst>
          </p:cNvPr>
          <p:cNvSpPr txBox="1"/>
          <p:nvPr/>
        </p:nvSpPr>
        <p:spPr>
          <a:xfrm>
            <a:off x="76200" y="685800"/>
            <a:ext cx="88392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36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>
                <a:latin typeface="Garamond" panose="02020404030301010803" pitchFamily="18" charset="0"/>
              </a:rPr>
              <a:t>The</a:t>
            </a:r>
            <a:r>
              <a:rPr lang="en-US" sz="36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en-US" sz="3600" dirty="0">
                <a:latin typeface="Garamond" panose="02020404030301010803" pitchFamily="18" charset="0"/>
              </a:rPr>
              <a:t>2021 districting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>
              <a:latin typeface="Garamond" panose="02020404030301010803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Why is Chino Valley Fire considering the voluntary transition to by-division elections?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Project timelines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Key deadlines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Garamond" panose="02020404030301010803" pitchFamily="18" charset="0"/>
              </a:rPr>
              <a:t>Next steps and hearings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F8775-6895-4798-8EF7-F4243FE45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6614D-6D59-461D-B251-BBF26FF250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1452" y="1320250"/>
            <a:ext cx="8153400" cy="5105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From “at-large” voting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“by-District/Division” or “Residence” Districts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72CD7-80E0-4466-BBCE-DAA2AD294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43600" y="6492875"/>
            <a:ext cx="2667000" cy="365125"/>
          </a:xfrm>
        </p:spPr>
        <p:txBody>
          <a:bodyPr/>
          <a:lstStyle/>
          <a:p>
            <a:r>
              <a:rPr lang="en-US" dirty="0"/>
              <a:t>December 8, 2021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A0E62-B3E1-46F2-807C-650CFFDE8588}"/>
              </a:ext>
            </a:extLst>
          </p:cNvPr>
          <p:cNvSpPr txBox="1"/>
          <p:nvPr/>
        </p:nvSpPr>
        <p:spPr>
          <a:xfrm>
            <a:off x="4823948" y="4648200"/>
            <a:ext cx="4038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Garamond" panose="02020404030301010803" pitchFamily="18" charset="0"/>
              </a:rPr>
              <a:t>The California Voting Rights Act was written to specifically encourage by-district/division elections.</a:t>
            </a:r>
          </a:p>
        </p:txBody>
      </p:sp>
    </p:spTree>
    <p:extLst>
      <p:ext uri="{BB962C8B-B14F-4D97-AF65-F5344CB8AC3E}">
        <p14:creationId xmlns:p14="http://schemas.microsoft.com/office/powerpoint/2010/main" val="1128664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A8E2B3E-7E62-466F-853A-50C0482CA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Districting Process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90AEF-07A2-4A05-8B01-7776136E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December 8, 2021</a:t>
            </a: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4F9B62EE-73FE-4EEE-A1C9-147A81DC9A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8052350"/>
              </p:ext>
            </p:extLst>
          </p:nvPr>
        </p:nvGraphicFramePr>
        <p:xfrm>
          <a:off x="495299" y="1066800"/>
          <a:ext cx="81534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225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099175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Initial Pre-Draft Hearing(s)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November 17 and December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Held prior to release of draft maps.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Education and to solicit input on the communities in the District.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Initial deadline for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Deadline for the public to submit draft maps for inclusion in the next hearing packet and presentation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116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Release draft maps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Draft maps posted to project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4736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hearings on draft maps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January 12 and February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Two meetings to discuss and revise the draft maps and to discuss the election sequence.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78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 adoption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March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Map adopted via ordinance/resolution.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Final map must be posted at least 3/7 days prior to adoption.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47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456B-3AEA-4BAF-B555-47F8256E1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Redistricting Rules and Goals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27B6F-8FC0-4AAF-9BE7-03F66844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December 8, 2021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7377-F8B1-4D6E-BB90-840DF4A514A8}"/>
              </a:ext>
            </a:extLst>
          </p:cNvPr>
          <p:cNvSpPr txBox="1">
            <a:spLocks/>
          </p:cNvSpPr>
          <p:nvPr/>
        </p:nvSpPr>
        <p:spPr>
          <a:xfrm>
            <a:off x="123330" y="1759116"/>
            <a:ext cx="4114800" cy="2355684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Equal Population</a:t>
            </a:r>
          </a:p>
          <a:p>
            <a:r>
              <a:rPr lang="en-US" altLang="en-US" sz="1800" b="1" dirty="0"/>
              <a:t>Federal Voting Rights Act</a:t>
            </a:r>
          </a:p>
          <a:p>
            <a:r>
              <a:rPr lang="en-US" altLang="en-US" sz="1800" b="1" dirty="0"/>
              <a:t>No Racial Gerrymandering</a:t>
            </a:r>
          </a:p>
          <a:p>
            <a:pPr lvl="1"/>
            <a:endParaRPr lang="en-US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494ADB-EA71-449E-A793-BED7AAE0B07C}"/>
              </a:ext>
            </a:extLst>
          </p:cNvPr>
          <p:cNvSpPr txBox="1">
            <a:spLocks/>
          </p:cNvSpPr>
          <p:nvPr/>
        </p:nvSpPr>
        <p:spPr bwMode="auto">
          <a:xfrm>
            <a:off x="123329" y="1119353"/>
            <a:ext cx="4114800" cy="6397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F2FA3E-8D3C-4423-99F3-AE4CCCCF6C6C}"/>
              </a:ext>
            </a:extLst>
          </p:cNvPr>
          <p:cNvSpPr txBox="1">
            <a:spLocks/>
          </p:cNvSpPr>
          <p:nvPr/>
        </p:nvSpPr>
        <p:spPr>
          <a:xfrm>
            <a:off x="4238129" y="1119353"/>
            <a:ext cx="4645025" cy="63976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DED1-0934-431E-9751-A48E23298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" y="4243553"/>
            <a:ext cx="2413416" cy="16002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1E0707-91F5-488F-A9C5-455B1B72A6A0}"/>
              </a:ext>
            </a:extLst>
          </p:cNvPr>
          <p:cNvSpPr txBox="1">
            <a:spLocks/>
          </p:cNvSpPr>
          <p:nvPr/>
        </p:nvSpPr>
        <p:spPr>
          <a:xfrm>
            <a:off x="4238128" y="1759115"/>
            <a:ext cx="4645025" cy="3831893"/>
          </a:xfrm>
          <a:prstGeom prst="rect">
            <a:avLst/>
          </a:prstGeom>
          <a:ln>
            <a:solidFill>
              <a:schemeClr val="accent2"/>
            </a:solidFill>
            <a:miter lim="800000"/>
            <a:headEnd/>
            <a:tailEnd/>
          </a:ln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b="1" dirty="0"/>
              <a:t>Communities of interest</a:t>
            </a:r>
          </a:p>
          <a:p>
            <a:r>
              <a:rPr lang="en-US" altLang="en-US" sz="1800" b="1" dirty="0"/>
              <a:t>Compact</a:t>
            </a:r>
          </a:p>
          <a:p>
            <a:r>
              <a:rPr lang="en-US" altLang="en-US" sz="1800" b="1" dirty="0"/>
              <a:t>Contiguous</a:t>
            </a:r>
          </a:p>
          <a:p>
            <a:r>
              <a:rPr lang="en-US" altLang="en-US" sz="1800" b="1" dirty="0"/>
              <a:t>Visible (Natural &amp; man-made) boundaries</a:t>
            </a:r>
          </a:p>
          <a:p>
            <a:r>
              <a:rPr lang="en-US" altLang="en-US" sz="1800" b="1" dirty="0"/>
              <a:t>Respect voters’ choices / continuity in office</a:t>
            </a:r>
          </a:p>
          <a:p>
            <a:r>
              <a:rPr lang="en-US" altLang="en-US" sz="1800" b="1" dirty="0"/>
              <a:t>Planned future growth</a:t>
            </a:r>
          </a:p>
          <a:p>
            <a:r>
              <a:rPr lang="en-US" altLang="en-US" sz="1800" b="1" dirty="0"/>
              <a:t>Minimize voters shifted to different election years</a:t>
            </a:r>
          </a:p>
          <a:p>
            <a:r>
              <a:rPr lang="en-US" altLang="en-US" sz="1800" b="1" dirty="0"/>
              <a:t>Preserving the core of existing election areas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3945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CVIFD Demographic Stats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8829C25-FAF6-4EB0-A7E3-FC0D6CD9C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338436"/>
              </p:ext>
            </p:extLst>
          </p:nvPr>
        </p:nvGraphicFramePr>
        <p:xfrm>
          <a:off x="1828800" y="837051"/>
          <a:ext cx="6019799" cy="6013115"/>
        </p:xfrm>
        <a:graphic>
          <a:graphicData uri="http://schemas.openxmlformats.org/drawingml/2006/table">
            <a:tbl>
              <a:tblPr/>
              <a:tblGrid>
                <a:gridCol w="2620688">
                  <a:extLst>
                    <a:ext uri="{9D8B030D-6E8A-4147-A177-3AD203B41FA5}">
                      <a16:colId xmlns:a16="http://schemas.microsoft.com/office/drawing/2014/main" val="1153639160"/>
                    </a:ext>
                  </a:extLst>
                </a:gridCol>
                <a:gridCol w="1608740">
                  <a:extLst>
                    <a:ext uri="{9D8B030D-6E8A-4147-A177-3AD203B41FA5}">
                      <a16:colId xmlns:a16="http://schemas.microsoft.com/office/drawing/2014/main" val="2187976432"/>
                    </a:ext>
                  </a:extLst>
                </a:gridCol>
                <a:gridCol w="960053">
                  <a:extLst>
                    <a:ext uri="{9D8B030D-6E8A-4147-A177-3AD203B41FA5}">
                      <a16:colId xmlns:a16="http://schemas.microsoft.com/office/drawing/2014/main" val="2122123084"/>
                    </a:ext>
                  </a:extLst>
                </a:gridCol>
                <a:gridCol w="830318">
                  <a:extLst>
                    <a:ext uri="{9D8B030D-6E8A-4147-A177-3AD203B41FA5}">
                      <a16:colId xmlns:a16="http://schemas.microsoft.com/office/drawing/2014/main" val="4090056034"/>
                    </a:ext>
                  </a:extLst>
                </a:gridCol>
              </a:tblGrid>
              <a:tr h="1947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Chino Valley Independent Fire District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696434"/>
                  </a:ext>
                </a:extLst>
              </a:tr>
              <a:tr h="19478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2020 Demographic Data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692242"/>
                  </a:ext>
                </a:extLst>
              </a:tr>
              <a:tr h="19478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Category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Field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Count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Garamond" panose="02020404030301010803" pitchFamily="18" charset="0"/>
                        </a:rPr>
                        <a:t>Pct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749148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 Pop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2020 Census Pop.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170,710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8328325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Hisp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70,670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41.40%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386188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White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37,081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21.72%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51547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Black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7,921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4.64%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027641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Asian-American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51,154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29.97%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60334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Citizen Voting Age Pop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111,661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9065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Hisp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42,608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38.16%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017681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White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36,335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32.54%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4883751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Black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5,546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4.97%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7728125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Asian/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Pac.Isl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25,593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22.92%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0395095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Voter Registration (Nov 2020)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96,630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229039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38,005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39.33%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742747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Spanish-Surnamed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34,601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35.81%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437810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Asian-Surnamed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13,172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13.63%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075853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Filipino-Surnamed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3,101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3.21%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64607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White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40,101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41.50%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961347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Black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4,726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4.89%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07433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Voter Turnout     (Nov 2020)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79,743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038442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30,468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38.21%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397568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Spanish-Surnamed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27,818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34.88%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685882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Asian-Surnamed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10,446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13.10%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322499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Filipino-Surnamed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2,622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3.29%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1388748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White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34,058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42.71%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305904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Black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3,944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4.95%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615996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Voter Turnout     (Nov 2018)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Total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51,045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139170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Latino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18,299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35.85%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765203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Spanish-Surnamed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16,872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33.05%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860804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Asian-Surnamed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4,757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9.32%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291366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Filipino-Surnamed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1,470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2.88%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2922092"/>
                  </a:ext>
                </a:extLst>
              </a:tr>
              <a:tr h="155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White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24,673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48.34%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838367"/>
                  </a:ext>
                </a:extLst>
              </a:tr>
              <a:tr h="16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 </a:t>
                      </a:r>
                    </a:p>
                  </a:txBody>
                  <a:tcPr marL="7481" marR="7481" marT="748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NH Black est.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2,567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</a:rPr>
                        <a:t>5.03%</a:t>
                      </a:r>
                    </a:p>
                  </a:txBody>
                  <a:tcPr marL="7481" marR="7481" marT="7481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70711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070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Boundaries with City Overlay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AD63E48-8E5C-4FA0-B2AC-1A0E626515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893" y="838200"/>
            <a:ext cx="5297418" cy="5466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D9F43E-C440-4426-8A04-F0674BDB23AA}"/>
              </a:ext>
            </a:extLst>
          </p:cNvPr>
          <p:cNvSpPr txBox="1"/>
          <p:nvPr/>
        </p:nvSpPr>
        <p:spPr>
          <a:xfrm>
            <a:off x="838200" y="1981200"/>
            <a:ext cx="2133600" cy="255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Garamond" panose="02020404030301010803" pitchFamily="18" charset="0"/>
              </a:rPr>
              <a:t>Map to right shows CVIFD’s service area with the City of Chino’s districts in black and the City of Chino Hills’ districts in blue</a:t>
            </a:r>
          </a:p>
        </p:txBody>
      </p:sp>
    </p:spTree>
    <p:extLst>
      <p:ext uri="{BB962C8B-B14F-4D97-AF65-F5344CB8AC3E}">
        <p14:creationId xmlns:p14="http://schemas.microsoft.com/office/powerpoint/2010/main" val="2155321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Latino CVAP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021F9DC-1A51-45CA-84D9-BAA245EEA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6172200" cy="539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7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51CB2-538D-4C3C-A9F5-EBE239A2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Asian American CVAP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F32B0-44D5-4D13-BF81-B9100BABE4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December 8, 2021</a:t>
            </a:r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145EA0B6-8801-4E6C-8DE8-8BA0CE045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0"/>
            <a:ext cx="6137910" cy="546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29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6773</TotalTime>
  <Words>762</Words>
  <Application>Microsoft Office PowerPoint</Application>
  <PresentationFormat>On-screen Show (4:3)</PresentationFormat>
  <Paragraphs>235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Tw Cen MT</vt:lpstr>
      <vt:lpstr>Wingdings</vt:lpstr>
      <vt:lpstr>Wingdings 2</vt:lpstr>
      <vt:lpstr>Median</vt:lpstr>
      <vt:lpstr>   Chino Valley Fire Districting Hearing #2 December 8, 2021</vt:lpstr>
      <vt:lpstr>2021 CVIFD Districting</vt:lpstr>
      <vt:lpstr>Election Systems</vt:lpstr>
      <vt:lpstr>Districting Process</vt:lpstr>
      <vt:lpstr>Redistricting Rules and Goals</vt:lpstr>
      <vt:lpstr>CVIFD Demographic Stats</vt:lpstr>
      <vt:lpstr>District Boundaries with City Overlay</vt:lpstr>
      <vt:lpstr>Latino CVAP</vt:lpstr>
      <vt:lpstr>Asian American CVAP</vt:lpstr>
      <vt:lpstr>African American CVAP</vt:lpstr>
      <vt:lpstr>Income Statistics</vt:lpstr>
      <vt:lpstr>Chino’s Defined Communities of Interest</vt:lpstr>
      <vt:lpstr>Possible Chino Hills Communities of Interest</vt:lpstr>
      <vt:lpstr>Timeline &amp; Next Steps</vt:lpstr>
      <vt:lpstr>Timeline &amp; Next Steps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Ariana Cisneros</cp:lastModifiedBy>
  <cp:revision>419</cp:revision>
  <cp:lastPrinted>2017-05-23T05:26:42Z</cp:lastPrinted>
  <dcterms:created xsi:type="dcterms:W3CDTF">2011-05-19T00:29:13Z</dcterms:created>
  <dcterms:modified xsi:type="dcterms:W3CDTF">2021-12-08T19:49:42Z</dcterms:modified>
</cp:coreProperties>
</file>