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0" r:id="rId4"/>
    <p:sldId id="263" r:id="rId5"/>
    <p:sldId id="287" r:id="rId6"/>
    <p:sldId id="291" r:id="rId7"/>
    <p:sldId id="292" r:id="rId8"/>
    <p:sldId id="290" r:id="rId9"/>
    <p:sldId id="295" r:id="rId10"/>
    <p:sldId id="280" r:id="rId11"/>
    <p:sldId id="296" r:id="rId12"/>
    <p:sldId id="297" r:id="rId1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FFFF99"/>
    <a:srgbClr val="C13F3F"/>
    <a:srgbClr val="D92121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80" autoAdjust="0"/>
    <p:restoredTop sz="96357" autoAdjust="0"/>
  </p:normalViewPr>
  <p:slideViewPr>
    <p:cSldViewPr>
      <p:cViewPr varScale="1">
        <p:scale>
          <a:sx n="114" d="100"/>
          <a:sy n="114" d="100"/>
        </p:scale>
        <p:origin x="172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1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70"/>
    </p:cViewPr>
  </p:sorterViewPr>
  <p:notesViewPr>
    <p:cSldViewPr>
      <p:cViewPr varScale="1">
        <p:scale>
          <a:sx n="59" d="100"/>
          <a:sy n="59" d="100"/>
        </p:scale>
        <p:origin x="3142" y="4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 Simonetti" userId="55c26f203d10946f" providerId="LiveId" clId="{FFB00236-88ED-413B-B2D9-DC707D05C4AC}"/>
    <pc:docChg chg="undo custSel delSld modSld sldOrd">
      <pc:chgData name="Jeff Simonetti" userId="55c26f203d10946f" providerId="LiveId" clId="{FFB00236-88ED-413B-B2D9-DC707D05C4AC}" dt="2022-01-12T14:28:38.943" v="112" actId="2696"/>
      <pc:docMkLst>
        <pc:docMk/>
      </pc:docMkLst>
      <pc:sldChg chg="modSp mod">
        <pc:chgData name="Jeff Simonetti" userId="55c26f203d10946f" providerId="LiveId" clId="{FFB00236-88ED-413B-B2D9-DC707D05C4AC}" dt="2022-01-12T14:27:19.450" v="19" actId="20577"/>
        <pc:sldMkLst>
          <pc:docMk/>
          <pc:sldMk cId="209241413" sldId="256"/>
        </pc:sldMkLst>
        <pc:spChg chg="mod">
          <ac:chgData name="Jeff Simonetti" userId="55c26f203d10946f" providerId="LiveId" clId="{FFB00236-88ED-413B-B2D9-DC707D05C4AC}" dt="2022-01-12T14:27:19.450" v="19" actId="20577"/>
          <ac:spMkLst>
            <pc:docMk/>
            <pc:sldMk cId="209241413" sldId="256"/>
            <ac:spMk id="2" creationId="{71752C24-52D6-4E19-ADEA-539D0EC7C792}"/>
          </ac:spMkLst>
        </pc:spChg>
      </pc:sldChg>
      <pc:sldChg chg="modSp mod">
        <pc:chgData name="Jeff Simonetti" userId="55c26f203d10946f" providerId="LiveId" clId="{FFB00236-88ED-413B-B2D9-DC707D05C4AC}" dt="2022-01-12T14:28:02.963" v="105" actId="20577"/>
        <pc:sldMkLst>
          <pc:docMk/>
          <pc:sldMk cId="600080092" sldId="257"/>
        </pc:sldMkLst>
        <pc:spChg chg="mod">
          <ac:chgData name="Jeff Simonetti" userId="55c26f203d10946f" providerId="LiveId" clId="{FFB00236-88ED-413B-B2D9-DC707D05C4AC}" dt="2022-01-12T14:27:37.532" v="46" actId="20577"/>
          <ac:spMkLst>
            <pc:docMk/>
            <pc:sldMk cId="600080092" sldId="257"/>
            <ac:spMk id="2" creationId="{872F8775-6895-4798-8EF7-F4243FE4503E}"/>
          </ac:spMkLst>
        </pc:spChg>
        <pc:spChg chg="mod">
          <ac:chgData name="Jeff Simonetti" userId="55c26f203d10946f" providerId="LiveId" clId="{FFB00236-88ED-413B-B2D9-DC707D05C4AC}" dt="2022-01-12T14:28:02.963" v="105" actId="20577"/>
          <ac:spMkLst>
            <pc:docMk/>
            <pc:sldMk cId="600080092" sldId="257"/>
            <ac:spMk id="8" creationId="{714EC5EC-1156-4B5E-8FFA-3004FAEB3CF5}"/>
          </ac:spMkLst>
        </pc:spChg>
      </pc:sldChg>
      <pc:sldChg chg="del">
        <pc:chgData name="Jeff Simonetti" userId="55c26f203d10946f" providerId="LiveId" clId="{FFB00236-88ED-413B-B2D9-DC707D05C4AC}" dt="2022-01-12T14:27:27.018" v="20" actId="2696"/>
        <pc:sldMkLst>
          <pc:docMk/>
          <pc:sldMk cId="1128664581" sldId="288"/>
        </pc:sldMkLst>
      </pc:sldChg>
      <pc:sldChg chg="del">
        <pc:chgData name="Jeff Simonetti" userId="55c26f203d10946f" providerId="LiveId" clId="{FFB00236-88ED-413B-B2D9-DC707D05C4AC}" dt="2022-01-12T14:28:35.374" v="111" actId="2696"/>
        <pc:sldMkLst>
          <pc:docMk/>
          <pc:sldMk cId="2550729650" sldId="289"/>
        </pc:sldMkLst>
      </pc:sldChg>
      <pc:sldChg chg="ord">
        <pc:chgData name="Jeff Simonetti" userId="55c26f203d10946f" providerId="LiveId" clId="{FFB00236-88ED-413B-B2D9-DC707D05C4AC}" dt="2022-01-12T14:28:27.980" v="108"/>
        <pc:sldMkLst>
          <pc:docMk/>
          <pc:sldMk cId="3303571531" sldId="291"/>
        </pc:sldMkLst>
      </pc:sldChg>
      <pc:sldChg chg="ord">
        <pc:chgData name="Jeff Simonetti" userId="55c26f203d10946f" providerId="LiveId" clId="{FFB00236-88ED-413B-B2D9-DC707D05C4AC}" dt="2022-01-12T14:28:29.388" v="110"/>
        <pc:sldMkLst>
          <pc:docMk/>
          <pc:sldMk cId="2350929479" sldId="292"/>
        </pc:sldMkLst>
      </pc:sldChg>
      <pc:sldChg chg="del">
        <pc:chgData name="Jeff Simonetti" userId="55c26f203d10946f" providerId="LiveId" clId="{FFB00236-88ED-413B-B2D9-DC707D05C4AC}" dt="2022-01-12T14:28:23.637" v="106" actId="2696"/>
        <pc:sldMkLst>
          <pc:docMk/>
          <pc:sldMk cId="3179157353" sldId="293"/>
        </pc:sldMkLst>
      </pc:sldChg>
      <pc:sldChg chg="del">
        <pc:chgData name="Jeff Simonetti" userId="55c26f203d10946f" providerId="LiveId" clId="{FFB00236-88ED-413B-B2D9-DC707D05C4AC}" dt="2022-01-12T14:28:23.637" v="106" actId="2696"/>
        <pc:sldMkLst>
          <pc:docMk/>
          <pc:sldMk cId="232694316" sldId="294"/>
        </pc:sldMkLst>
      </pc:sldChg>
      <pc:sldChg chg="del">
        <pc:chgData name="Jeff Simonetti" userId="55c26f203d10946f" providerId="LiveId" clId="{FFB00236-88ED-413B-B2D9-DC707D05C4AC}" dt="2022-01-12T14:28:38.943" v="112" actId="2696"/>
        <pc:sldMkLst>
          <pc:docMk/>
          <pc:sldMk cId="191939437" sldId="296"/>
        </pc:sldMkLst>
      </pc:sldChg>
    </pc:docChg>
  </pc:docChgLst>
  <pc:docChgLst>
    <pc:chgData name="Jeff Simonetti" userId="55c26f203d10946f" providerId="LiveId" clId="{65F1CD79-7D89-4D05-A181-2F5E4A6F9026}"/>
    <pc:docChg chg="custSel addSld modSld sldOrd">
      <pc:chgData name="Jeff Simonetti" userId="55c26f203d10946f" providerId="LiveId" clId="{65F1CD79-7D89-4D05-A181-2F5E4A6F9026}" dt="2022-01-12T17:51:26.754" v="175" actId="20577"/>
      <pc:docMkLst>
        <pc:docMk/>
      </pc:docMkLst>
      <pc:sldChg chg="modSp mod">
        <pc:chgData name="Jeff Simonetti" userId="55c26f203d10946f" providerId="LiveId" clId="{65F1CD79-7D89-4D05-A181-2F5E4A6F9026}" dt="2022-01-12T17:45:32.169" v="89" actId="20577"/>
        <pc:sldMkLst>
          <pc:docMk/>
          <pc:sldMk cId="209241413" sldId="256"/>
        </pc:sldMkLst>
        <pc:spChg chg="mod">
          <ac:chgData name="Jeff Simonetti" userId="55c26f203d10946f" providerId="LiveId" clId="{65F1CD79-7D89-4D05-A181-2F5E4A6F9026}" dt="2022-01-12T17:45:32.169" v="89" actId="20577"/>
          <ac:spMkLst>
            <pc:docMk/>
            <pc:sldMk cId="209241413" sldId="256"/>
            <ac:spMk id="3" creationId="{62ADF98C-BCDA-446E-87CC-942F990BFAAB}"/>
          </ac:spMkLst>
        </pc:spChg>
      </pc:sldChg>
      <pc:sldChg chg="modSp mod">
        <pc:chgData name="Jeff Simonetti" userId="55c26f203d10946f" providerId="LiveId" clId="{65F1CD79-7D89-4D05-A181-2F5E4A6F9026}" dt="2022-01-12T17:45:52.899" v="91"/>
        <pc:sldMkLst>
          <pc:docMk/>
          <pc:sldMk cId="600080092" sldId="257"/>
        </pc:sldMkLst>
        <pc:spChg chg="mod">
          <ac:chgData name="Jeff Simonetti" userId="55c26f203d10946f" providerId="LiveId" clId="{65F1CD79-7D89-4D05-A181-2F5E4A6F9026}" dt="2022-01-12T17:45:52.899" v="91"/>
          <ac:spMkLst>
            <pc:docMk/>
            <pc:sldMk cId="600080092" sldId="257"/>
            <ac:spMk id="4" creationId="{E6972CD7-80E0-4466-BBCE-DAA2AD294FA9}"/>
          </ac:spMkLst>
        </pc:spChg>
      </pc:sldChg>
      <pc:sldChg chg="modSp mod">
        <pc:chgData name="Jeff Simonetti" userId="55c26f203d10946f" providerId="LiveId" clId="{65F1CD79-7D89-4D05-A181-2F5E4A6F9026}" dt="2022-01-12T17:49:23.204" v="104" actId="2165"/>
        <pc:sldMkLst>
          <pc:docMk/>
          <pc:sldMk cId="1233479581" sldId="260"/>
        </pc:sldMkLst>
        <pc:spChg chg="mod">
          <ac:chgData name="Jeff Simonetti" userId="55c26f203d10946f" providerId="LiveId" clId="{65F1CD79-7D89-4D05-A181-2F5E4A6F9026}" dt="2022-01-12T17:46:05.570" v="93" actId="207"/>
          <ac:spMkLst>
            <pc:docMk/>
            <pc:sldMk cId="1233479581" sldId="260"/>
            <ac:spMk id="5" creationId="{FE690AEF-07A2-4A05-8B01-7776136EBE33}"/>
          </ac:spMkLst>
        </pc:spChg>
        <pc:graphicFrameChg chg="modGraphic">
          <ac:chgData name="Jeff Simonetti" userId="55c26f203d10946f" providerId="LiveId" clId="{65F1CD79-7D89-4D05-A181-2F5E4A6F9026}" dt="2022-01-12T17:49:23.204" v="104" actId="2165"/>
          <ac:graphicFrameMkLst>
            <pc:docMk/>
            <pc:sldMk cId="1233479581" sldId="260"/>
            <ac:graphicFrameMk id="7" creationId="{4F9B62EE-73FE-4EEE-A1C9-147A81DC9AB6}"/>
          </ac:graphicFrameMkLst>
        </pc:graphicFrameChg>
      </pc:sldChg>
      <pc:sldChg chg="modSp mod">
        <pc:chgData name="Jeff Simonetti" userId="55c26f203d10946f" providerId="LiveId" clId="{65F1CD79-7D89-4D05-A181-2F5E4A6F9026}" dt="2022-01-12T17:46:14.418" v="95" actId="207"/>
        <pc:sldMkLst>
          <pc:docMk/>
          <pc:sldMk cId="3063945505" sldId="263"/>
        </pc:sldMkLst>
        <pc:spChg chg="mod">
          <ac:chgData name="Jeff Simonetti" userId="55c26f203d10946f" providerId="LiveId" clId="{65F1CD79-7D89-4D05-A181-2F5E4A6F9026}" dt="2022-01-12T17:46:14.418" v="95" actId="207"/>
          <ac:spMkLst>
            <pc:docMk/>
            <pc:sldMk cId="3063945505" sldId="263"/>
            <ac:spMk id="3" creationId="{1EC27B6F-8FC0-4AAF-9BE7-03F6684463C0}"/>
          </ac:spMkLst>
        </pc:spChg>
      </pc:sldChg>
      <pc:sldChg chg="modSp mod">
        <pc:chgData name="Jeff Simonetti" userId="55c26f203d10946f" providerId="LiveId" clId="{65F1CD79-7D89-4D05-A181-2F5E4A6F9026}" dt="2022-01-12T17:51:26.754" v="175" actId="20577"/>
        <pc:sldMkLst>
          <pc:docMk/>
          <pc:sldMk cId="1146106172" sldId="280"/>
        </pc:sldMkLst>
        <pc:spChg chg="mod">
          <ac:chgData name="Jeff Simonetti" userId="55c26f203d10946f" providerId="LiveId" clId="{65F1CD79-7D89-4D05-A181-2F5E4A6F9026}" dt="2022-01-12T17:46:42.621" v="100"/>
          <ac:spMkLst>
            <pc:docMk/>
            <pc:sldMk cId="1146106172" sldId="280"/>
            <ac:spMk id="4" creationId="{C8DF32B0-44D5-4D13-BF81-B9100BABE41D}"/>
          </ac:spMkLst>
        </pc:spChg>
        <pc:graphicFrameChg chg="modGraphic">
          <ac:chgData name="Jeff Simonetti" userId="55c26f203d10946f" providerId="LiveId" clId="{65F1CD79-7D89-4D05-A181-2F5E4A6F9026}" dt="2022-01-12T17:51:26.754" v="175" actId="20577"/>
          <ac:graphicFrameMkLst>
            <pc:docMk/>
            <pc:sldMk cId="1146106172" sldId="280"/>
            <ac:graphicFrameMk id="8" creationId="{4C159310-7353-4344-B187-7EB1A6AC3CB0}"/>
          </ac:graphicFrameMkLst>
        </pc:graphicFrameChg>
      </pc:sldChg>
      <pc:sldChg chg="modSp mod">
        <pc:chgData name="Jeff Simonetti" userId="55c26f203d10946f" providerId="LiveId" clId="{65F1CD79-7D89-4D05-A181-2F5E4A6F9026}" dt="2022-01-12T17:46:31.097" v="98"/>
        <pc:sldMkLst>
          <pc:docMk/>
          <pc:sldMk cId="2155321958" sldId="290"/>
        </pc:sldMkLst>
        <pc:spChg chg="mod">
          <ac:chgData name="Jeff Simonetti" userId="55c26f203d10946f" providerId="LiveId" clId="{65F1CD79-7D89-4D05-A181-2F5E4A6F9026}" dt="2022-01-12T17:46:31.097" v="98"/>
          <ac:spMkLst>
            <pc:docMk/>
            <pc:sldMk cId="2155321958" sldId="290"/>
            <ac:spMk id="4" creationId="{C8DF32B0-44D5-4D13-BF81-B9100BABE41D}"/>
          </ac:spMkLst>
        </pc:spChg>
      </pc:sldChg>
      <pc:sldChg chg="modSp mod">
        <pc:chgData name="Jeff Simonetti" userId="55c26f203d10946f" providerId="LiveId" clId="{65F1CD79-7D89-4D05-A181-2F5E4A6F9026}" dt="2022-01-12T17:46:21.266" v="96"/>
        <pc:sldMkLst>
          <pc:docMk/>
          <pc:sldMk cId="3303571531" sldId="291"/>
        </pc:sldMkLst>
        <pc:spChg chg="mod">
          <ac:chgData name="Jeff Simonetti" userId="55c26f203d10946f" providerId="LiveId" clId="{65F1CD79-7D89-4D05-A181-2F5E4A6F9026}" dt="2022-01-12T17:46:21.266" v="96"/>
          <ac:spMkLst>
            <pc:docMk/>
            <pc:sldMk cId="3303571531" sldId="291"/>
            <ac:spMk id="4" creationId="{C8DF32B0-44D5-4D13-BF81-B9100BABE41D}"/>
          </ac:spMkLst>
        </pc:spChg>
      </pc:sldChg>
      <pc:sldChg chg="modSp mod">
        <pc:chgData name="Jeff Simonetti" userId="55c26f203d10946f" providerId="LiveId" clId="{65F1CD79-7D89-4D05-A181-2F5E4A6F9026}" dt="2022-01-12T17:46:26.184" v="97"/>
        <pc:sldMkLst>
          <pc:docMk/>
          <pc:sldMk cId="2350929479" sldId="292"/>
        </pc:sldMkLst>
        <pc:spChg chg="mod">
          <ac:chgData name="Jeff Simonetti" userId="55c26f203d10946f" providerId="LiveId" clId="{65F1CD79-7D89-4D05-A181-2F5E4A6F9026}" dt="2022-01-12T17:46:26.184" v="97"/>
          <ac:spMkLst>
            <pc:docMk/>
            <pc:sldMk cId="2350929479" sldId="292"/>
            <ac:spMk id="4" creationId="{C8DF32B0-44D5-4D13-BF81-B9100BABE41D}"/>
          </ac:spMkLst>
        </pc:spChg>
      </pc:sldChg>
      <pc:sldChg chg="modSp mod">
        <pc:chgData name="Jeff Simonetti" userId="55c26f203d10946f" providerId="LiveId" clId="{65F1CD79-7D89-4D05-A181-2F5E4A6F9026}" dt="2022-01-12T17:46:36.015" v="99"/>
        <pc:sldMkLst>
          <pc:docMk/>
          <pc:sldMk cId="682344574" sldId="295"/>
        </pc:sldMkLst>
        <pc:spChg chg="mod">
          <ac:chgData name="Jeff Simonetti" userId="55c26f203d10946f" providerId="LiveId" clId="{65F1CD79-7D89-4D05-A181-2F5E4A6F9026}" dt="2022-01-12T17:46:36.015" v="99"/>
          <ac:spMkLst>
            <pc:docMk/>
            <pc:sldMk cId="682344574" sldId="295"/>
            <ac:spMk id="4" creationId="{C8DF32B0-44D5-4D13-BF81-B9100BABE41D}"/>
          </ac:spMkLst>
        </pc:spChg>
      </pc:sldChg>
      <pc:sldChg chg="modSp add mod ord">
        <pc:chgData name="Jeff Simonetti" userId="55c26f203d10946f" providerId="LiveId" clId="{65F1CD79-7D89-4D05-A181-2F5E4A6F9026}" dt="2022-01-12T17:46:46.763" v="101"/>
        <pc:sldMkLst>
          <pc:docMk/>
          <pc:sldMk cId="3406563705" sldId="296"/>
        </pc:sldMkLst>
        <pc:spChg chg="mod">
          <ac:chgData name="Jeff Simonetti" userId="55c26f203d10946f" providerId="LiveId" clId="{65F1CD79-7D89-4D05-A181-2F5E4A6F9026}" dt="2022-01-12T17:44:55.278" v="33" actId="20577"/>
          <ac:spMkLst>
            <pc:docMk/>
            <pc:sldMk cId="3406563705" sldId="296"/>
            <ac:spMk id="2" creationId="{872F8775-6895-4798-8EF7-F4243FE4503E}"/>
          </ac:spMkLst>
        </pc:spChg>
        <pc:spChg chg="mod">
          <ac:chgData name="Jeff Simonetti" userId="55c26f203d10946f" providerId="LiveId" clId="{65F1CD79-7D89-4D05-A181-2F5E4A6F9026}" dt="2022-01-12T17:46:46.763" v="101"/>
          <ac:spMkLst>
            <pc:docMk/>
            <pc:sldMk cId="3406563705" sldId="296"/>
            <ac:spMk id="4" creationId="{E6972CD7-80E0-4466-BBCE-DAA2AD294FA9}"/>
          </ac:spMkLst>
        </pc:spChg>
        <pc:spChg chg="mod">
          <ac:chgData name="Jeff Simonetti" userId="55c26f203d10946f" providerId="LiveId" clId="{65F1CD79-7D89-4D05-A181-2F5E4A6F9026}" dt="2022-01-12T17:45:18.587" v="71" actId="20577"/>
          <ac:spMkLst>
            <pc:docMk/>
            <pc:sldMk cId="3406563705" sldId="296"/>
            <ac:spMk id="8" creationId="{714EC5EC-1156-4B5E-8FFA-3004FAEB3CF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13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r">
              <a:defRPr sz="1200"/>
            </a:lvl1pPr>
          </a:lstStyle>
          <a:p>
            <a:fld id="{4F0938CC-CE79-4435-A706-83705538FAFE}" type="datetimeFigureOut">
              <a:rPr lang="en-US" smtClean="0"/>
              <a:pPr/>
              <a:t>1/12/2022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13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r">
              <a:defRPr sz="1200"/>
            </a:lvl1pPr>
          </a:lstStyle>
          <a:p>
            <a:fld id="{D669F728-D530-4620-B9D3-C4599D1731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998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13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r">
              <a:defRPr sz="1200"/>
            </a:lvl1pPr>
          </a:lstStyle>
          <a:p>
            <a:fld id="{D67B964A-190D-4150-B132-A0F976DCD8AC}" type="datetimeFigureOut">
              <a:rPr lang="en-US" smtClean="0"/>
              <a:pPr/>
              <a:t>1/12/2022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39" tIns="47020" rIns="94039" bIns="470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1307"/>
            <a:ext cx="5851504" cy="4320377"/>
          </a:xfrm>
          <a:prstGeom prst="rect">
            <a:avLst/>
          </a:prstGeom>
        </p:spPr>
        <p:txBody>
          <a:bodyPr vert="horz" lIns="94039" tIns="47020" rIns="94039" bIns="470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13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r">
              <a:defRPr sz="1200"/>
            </a:lvl1pPr>
          </a:lstStyle>
          <a:p>
            <a:fld id="{25FD98E6-C4B7-402B-9B62-381BA5333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70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2875" y="3962400"/>
            <a:ext cx="9133935" cy="1828800"/>
          </a:xfrm>
        </p:spPr>
        <p:txBody>
          <a:bodyPr anchor="b"/>
          <a:lstStyle>
            <a:lvl1pPr>
              <a:defRPr cap="none" baseline="0">
                <a:solidFill>
                  <a:srgbClr val="002060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-1905000" y="1524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EA8D14-E5DC-4009-8ABE-E113074D3533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0D75C59B-2226-4C9A-BA5C-475C2A35C4D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B3CDF360-C7B3-49D5-81D7-6D9D54264E47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Date Placeholder 13">
            <a:extLst>
              <a:ext uri="{FF2B5EF4-FFF2-40B4-BE49-F238E27FC236}">
                <a16:creationId xmlns:a16="http://schemas.microsoft.com/office/drawing/2014/main" id="{AEB9E3C3-A590-43C8-8AF5-AAE4C2A44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bg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>
            <a:lvl1pPr>
              <a:defRPr sz="4400">
                <a:latin typeface="Garamond" pitchFamily="18" charset="0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990600"/>
            <a:ext cx="8153400" cy="5105400"/>
          </a:xfrm>
        </p:spPr>
        <p:txBody>
          <a:bodyPr>
            <a:normAutofit/>
          </a:bodyPr>
          <a:lstStyle>
            <a:lvl1pPr>
              <a:defRPr sz="2800">
                <a:latin typeface="Garamond" pitchFamily="18" charset="0"/>
              </a:defRPr>
            </a:lvl1pPr>
            <a:lvl2pPr>
              <a:defRPr sz="2400">
                <a:latin typeface="Garamond" pitchFamily="18" charset="0"/>
              </a:defRPr>
            </a:lvl2pPr>
            <a:lvl3pPr>
              <a:defRPr sz="2000">
                <a:latin typeface="Garamond" pitchFamily="18" charset="0"/>
              </a:defRPr>
            </a:lvl3pPr>
            <a:lvl4pPr>
              <a:defRPr sz="1800">
                <a:latin typeface="Garamond" pitchFamily="18" charset="0"/>
              </a:defRPr>
            </a:lvl4pPr>
            <a:lvl5pPr>
              <a:defRPr sz="1800">
                <a:latin typeface="Garamond" pitchFamily="18" charset="0"/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9" name="Date Placeholder 13">
            <a:extLst>
              <a:ext uri="{FF2B5EF4-FFF2-40B4-BE49-F238E27FC236}">
                <a16:creationId xmlns:a16="http://schemas.microsoft.com/office/drawing/2014/main" id="{A087DD9F-A4A9-4654-A7DD-2A17E56F19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0443" y="2718275"/>
            <a:ext cx="7123113" cy="1673225"/>
          </a:xfrm>
        </p:spPr>
        <p:txBody>
          <a:bodyPr anchor="t"/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0065" y="1600200"/>
            <a:ext cx="9133935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000" b="1" dirty="0">
              <a:latin typeface="Garamond" panose="02020404030301010803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00200"/>
            <a:ext cx="8991600" cy="990600"/>
          </a:xfrm>
        </p:spPr>
        <p:txBody>
          <a:bodyPr/>
          <a:lstStyle>
            <a:lvl1pPr algn="ctr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1" name="Date Placeholder 13">
            <a:extLst>
              <a:ext uri="{FF2B5EF4-FFF2-40B4-BE49-F238E27FC236}">
                <a16:creationId xmlns:a16="http://schemas.microsoft.com/office/drawing/2014/main" id="{FCC66BDB-479C-425F-A0DE-FBA1C4F5B9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630E0A3-BC75-4EC2-B96D-C99E4CC6620B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A6D8E689-AD31-4B85-84FE-1080505B55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A806211B-1D5E-4146-BED0-7EC3D4207D5E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36699" y="914400"/>
            <a:ext cx="38862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0" y="914400"/>
            <a:ext cx="38862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5943600" y="6446837"/>
            <a:ext cx="2667000" cy="365125"/>
          </a:xfrm>
        </p:spPr>
        <p:txBody>
          <a:bodyPr rtlCol="0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23336" y="1591692"/>
            <a:ext cx="3886200" cy="4504307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714336" y="1591693"/>
            <a:ext cx="3886200" cy="450430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523336" y="905893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714336" y="905893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CCD744E3-F398-4247-B444-E2D9218E2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4DC4317-A5EC-4823-9EF6-2ABB221BE4BE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9F0619B8-E720-4417-AEBA-2EA2685984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F3FFE94-DDE5-407D-A4F2-9F4CA7F4AE2B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9950"/>
          </a:xfrm>
        </p:spPr>
        <p:txBody>
          <a:bodyPr anchor="ctr"/>
          <a:lstStyle>
            <a:lvl1pPr algn="ctr">
              <a:buNone/>
              <a:defRPr sz="4400" b="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200738F2-32D1-47E7-9AEF-9082EC3A59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933536" y="6411594"/>
            <a:ext cx="2667000" cy="365125"/>
          </a:xfrm>
        </p:spPr>
        <p:txBody>
          <a:bodyPr/>
          <a:lstStyle/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w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0064" y="-2619"/>
            <a:ext cx="9123871" cy="871299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919954"/>
            <a:ext cx="8153400" cy="520652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2D30FDD-1477-4E01-B6CC-012187FA9F22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1F6EC95-197A-48FC-B506-A733992C0D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C5DD6E7-E616-4FAE-BC85-67AA461887B4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</p:sldLayoutIdLst>
  <p:hf sldNum="0" hdr="0" ftr="0"/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rgbClr val="002060"/>
          </a:solidFill>
          <a:latin typeface="Garamond" pitchFamily="18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linkprotect.cudasvc.com/url?a=https%3a%2f%2fwww.arcgis.com%2fhome%2fwebmap%2fviewer.html%3fwebmap%3dfeb258024e81436584033b549888e338%26extent%3d-117.8852%2c33.8706%2c-117.4808%2c34.0517&amp;c=E,1,45o7bn_nXJ48oadtHo-B-Ag2XhRRx3YIxvb_P5wtE69ydcq_3BPRysTzi9PSch-WT0-lLyQ70OfK0TxvZH3BW5u14qsmU5_T1u_Vmyv1JFk,&amp;typo=1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52C24-52D6-4E19-ADEA-539D0EC7C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65" y="4495800"/>
            <a:ext cx="9133935" cy="18288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Chino Valley Fire</a:t>
            </a:r>
            <a:br>
              <a:rPr lang="en-US" dirty="0"/>
            </a:br>
            <a:r>
              <a:rPr lang="en-US" dirty="0"/>
              <a:t>Districting Hearing #3</a:t>
            </a:r>
            <a:br>
              <a:rPr lang="en-US" dirty="0"/>
            </a:br>
            <a:r>
              <a:rPr lang="en-US" dirty="0"/>
              <a:t>January 12, 2022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ADF98C-BCDA-446E-87CC-942F990BFA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43600" y="6425405"/>
            <a:ext cx="2667000" cy="365125"/>
          </a:xfrm>
        </p:spPr>
        <p:txBody>
          <a:bodyPr/>
          <a:lstStyle/>
          <a:p>
            <a:r>
              <a:rPr lang="en-US" dirty="0"/>
              <a:t>January 12, 2022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BBB587C5-671E-4B19-9741-6392E9759D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92702"/>
            <a:ext cx="3726833" cy="420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41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&amp; Next Steps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January 12, 2022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C159310-7353-4344-B187-7EB1A6AC3C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532675"/>
              </p:ext>
            </p:extLst>
          </p:nvPr>
        </p:nvGraphicFramePr>
        <p:xfrm>
          <a:off x="266700" y="914400"/>
          <a:ext cx="8610600" cy="42039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0316">
                  <a:extLst>
                    <a:ext uri="{9D8B030D-6E8A-4147-A177-3AD203B41FA5}">
                      <a16:colId xmlns:a16="http://schemas.microsoft.com/office/drawing/2014/main" val="2034204790"/>
                    </a:ext>
                  </a:extLst>
                </a:gridCol>
                <a:gridCol w="6300284">
                  <a:extLst>
                    <a:ext uri="{9D8B030D-6E8A-4147-A177-3AD203B41FA5}">
                      <a16:colId xmlns:a16="http://schemas.microsoft.com/office/drawing/2014/main" val="819536076"/>
                    </a:ext>
                  </a:extLst>
                </a:gridCol>
              </a:tblGrid>
              <a:tr h="5827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Around October 1, 2021 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Redistricting data available. Census data was released in mid- to late-August. California released prisoner-adjusted redistricting data around October 1. 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870448007"/>
                  </a:ext>
                </a:extLst>
              </a:tr>
              <a:tr h="5827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November 17, 2021</a:t>
                      </a: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600" baseline="300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Public Hearing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Held prior to the release of draft maps</a:t>
                      </a: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1112352346"/>
                  </a:ext>
                </a:extLst>
              </a:tr>
              <a:tr h="365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December 8, 2021</a:t>
                      </a: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kern="1200" dirty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600" b="0" i="0" kern="1200" baseline="30000" dirty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nd</a:t>
                      </a:r>
                      <a:r>
                        <a:rPr kumimoji="0" lang="en-US" sz="1600" b="0" i="0" kern="1200" dirty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Public Hearing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2989857399"/>
                  </a:ext>
                </a:extLst>
              </a:tr>
              <a:tr h="2462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January 12, 2022</a:t>
                      </a: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3rd hearing to discuss and revise draft maps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3404501661"/>
                  </a:ext>
                </a:extLst>
              </a:tr>
              <a:tr h="559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February 9, 2022</a:t>
                      </a: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Proposed 4th hearing to discuss draft maps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27518654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February 2022 (tentative)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Publish revised map(s)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1060674064"/>
                  </a:ext>
                </a:extLst>
              </a:tr>
              <a:tr h="3728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March 9</a:t>
                      </a:r>
                      <a:r>
                        <a:rPr lang="en-US" sz="16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2022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Final Hearing and Board to adopt District map</a:t>
                      </a: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. 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4283835398"/>
                  </a:ext>
                </a:extLst>
              </a:tr>
              <a:tr h="3728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April 17, 2022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Deadline to submit final map to SB County Registrar of Voters</a:t>
                      </a: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1829490606"/>
                  </a:ext>
                </a:extLst>
              </a:tr>
              <a:tr h="1840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November 2022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2022 Election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991713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61061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F8775-6895-4798-8EF7-F4243FE45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Remainder of Tonight’s Session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72CD7-80E0-4466-BBCE-DAA2AD294FA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January 12, 2022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4EC5EC-1156-4B5E-8FFA-3004FAEB3CF5}"/>
              </a:ext>
            </a:extLst>
          </p:cNvPr>
          <p:cNvSpPr txBox="1"/>
          <p:nvPr/>
        </p:nvSpPr>
        <p:spPr>
          <a:xfrm>
            <a:off x="76200" y="685800"/>
            <a:ext cx="88392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3600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>
                <a:latin typeface="Garamond" panose="02020404030301010803" pitchFamily="18" charset="0"/>
              </a:rPr>
              <a:t>Questions regarding the presentation?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>
              <a:latin typeface="Garamond" panose="02020404030301010803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Review of draft maps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Provide feedback on proposed maps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5637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52C24-52D6-4E19-ADEA-539D0EC7C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4572000"/>
            <a:ext cx="6629400" cy="1752600"/>
          </a:xfrm>
        </p:spPr>
        <p:txBody>
          <a:bodyPr>
            <a:normAutofit fontScale="90000"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1800" b="1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https://www.arcgis.com/home/webmap/viewer.html?webmap=feb258024e81436584033b549888e338&amp;extent=-117.8852,33.8706,-117.4808,34.0517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ADF98C-BCDA-446E-87CC-942F990BFA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43600" y="6425405"/>
            <a:ext cx="2667000" cy="365125"/>
          </a:xfrm>
        </p:spPr>
        <p:txBody>
          <a:bodyPr/>
          <a:lstStyle/>
          <a:p>
            <a:r>
              <a:rPr lang="en-US" dirty="0"/>
              <a:t>January 12, 2022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BBB587C5-671E-4B19-9741-6392E9759D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92702"/>
            <a:ext cx="3726833" cy="420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909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F8775-6895-4798-8EF7-F4243FE45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Tonight’s Public Hearing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72CD7-80E0-4466-BBCE-DAA2AD294FA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January 12, 2022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4EC5EC-1156-4B5E-8FFA-3004FAEB3CF5}"/>
              </a:ext>
            </a:extLst>
          </p:cNvPr>
          <p:cNvSpPr txBox="1"/>
          <p:nvPr/>
        </p:nvSpPr>
        <p:spPr>
          <a:xfrm>
            <a:off x="76200" y="685800"/>
            <a:ext cx="88392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3600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>
                <a:latin typeface="Garamond" panose="02020404030301010803" pitchFamily="18" charset="0"/>
              </a:rPr>
              <a:t>The</a:t>
            </a:r>
            <a:r>
              <a:rPr lang="en-US" sz="3600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r>
              <a:rPr lang="en-US" sz="3600" dirty="0">
                <a:latin typeface="Garamond" panose="02020404030301010803" pitchFamily="18" charset="0"/>
              </a:rPr>
              <a:t>2022 districting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>
              <a:latin typeface="Garamond" panose="02020404030301010803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Review of draft maps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Provide feedback on proposed maps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Key deadlines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Next steps and hearings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080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A8E2B3E-7E62-466F-853A-50C0482CA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Districting Process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90AEF-07A2-4A05-8B01-7776136EB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January 12, 2022</a:t>
            </a:r>
          </a:p>
        </p:txBody>
      </p:sp>
      <p:graphicFrame>
        <p:nvGraphicFramePr>
          <p:cNvPr id="7" name="Content Placeholder 8">
            <a:extLst>
              <a:ext uri="{FF2B5EF4-FFF2-40B4-BE49-F238E27FC236}">
                <a16:creationId xmlns:a16="http://schemas.microsoft.com/office/drawing/2014/main" id="{4F9B62EE-73FE-4EEE-A1C9-147A81DC9A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2343386"/>
              </p:ext>
            </p:extLst>
          </p:nvPr>
        </p:nvGraphicFramePr>
        <p:xfrm>
          <a:off x="495299" y="1066800"/>
          <a:ext cx="8153400" cy="375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4225">
                  <a:extLst>
                    <a:ext uri="{9D8B030D-6E8A-4147-A177-3AD203B41FA5}">
                      <a16:colId xmlns:a16="http://schemas.microsoft.com/office/drawing/2014/main" val="2058158948"/>
                    </a:ext>
                  </a:extLst>
                </a:gridCol>
                <a:gridCol w="6099175">
                  <a:extLst>
                    <a:ext uri="{9D8B030D-6E8A-4147-A177-3AD203B41FA5}">
                      <a16:colId xmlns:a16="http://schemas.microsoft.com/office/drawing/2014/main" val="41175276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Step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256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Initial Pre-Draft Hearing(s)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November 17 and December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Held prior to release of draft maps.</a:t>
                      </a:r>
                    </a:p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Education and to solicit input on the communities in the District.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609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Release draft maps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Draft maps posted to project website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1473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Two hearings on draft maps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January 12 and February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Two meetings to discuss and revise the draft maps and to discuss the election sequence.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378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Map adoption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March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Map adopted via ordinance/resolution.</a:t>
                      </a:r>
                    </a:p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Final map must be posted at least 3/7 days prior to adoption.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45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3479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8456B-3AEA-4BAF-B555-47F8256E1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Redistricting Rules and Goals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C27B6F-8FC0-4AAF-9BE7-03F668446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January 12, 2022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7B7377-F8B1-4D6E-BB90-840DF4A514A8}"/>
              </a:ext>
            </a:extLst>
          </p:cNvPr>
          <p:cNvSpPr txBox="1">
            <a:spLocks/>
          </p:cNvSpPr>
          <p:nvPr/>
        </p:nvSpPr>
        <p:spPr>
          <a:xfrm>
            <a:off x="123330" y="1759116"/>
            <a:ext cx="4114800" cy="2355684"/>
          </a:xfrm>
          <a:prstGeom prst="rect">
            <a:avLst/>
          </a:prstGeom>
          <a:ln>
            <a:solidFill>
              <a:schemeClr val="accent2"/>
            </a:solidFill>
            <a:miter lim="800000"/>
            <a:headEnd/>
            <a:tailEnd/>
          </a:ln>
        </p:spPr>
        <p:txBody>
          <a:bodyPr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1800" b="1" dirty="0"/>
              <a:t>Equal Population</a:t>
            </a:r>
          </a:p>
          <a:p>
            <a:r>
              <a:rPr lang="en-US" altLang="en-US" sz="1800" b="1" dirty="0"/>
              <a:t>Federal Voting Rights Act</a:t>
            </a:r>
          </a:p>
          <a:p>
            <a:r>
              <a:rPr lang="en-US" altLang="en-US" sz="1800" b="1" dirty="0"/>
              <a:t>No Racial Gerrymandering</a:t>
            </a:r>
          </a:p>
          <a:p>
            <a:pPr lvl="1"/>
            <a:endParaRPr lang="en-US" altLang="en-US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5B494ADB-EA71-449E-A793-BED7AAE0B07C}"/>
              </a:ext>
            </a:extLst>
          </p:cNvPr>
          <p:cNvSpPr txBox="1">
            <a:spLocks/>
          </p:cNvSpPr>
          <p:nvPr/>
        </p:nvSpPr>
        <p:spPr bwMode="auto">
          <a:xfrm>
            <a:off x="123329" y="1119353"/>
            <a:ext cx="4114800" cy="6397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639763" indent="-2730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000" b="1" dirty="0">
                <a:solidFill>
                  <a:schemeClr val="bg1"/>
                </a:solidFill>
              </a:rPr>
              <a:t>Federal Laws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41F2FA3E-8D3C-4423-99F3-AE4CCCCF6C6C}"/>
              </a:ext>
            </a:extLst>
          </p:cNvPr>
          <p:cNvSpPr txBox="1">
            <a:spLocks/>
          </p:cNvSpPr>
          <p:nvPr/>
        </p:nvSpPr>
        <p:spPr>
          <a:xfrm>
            <a:off x="4238129" y="1119353"/>
            <a:ext cx="4645025" cy="639763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/>
              <a:buNone/>
              <a:defRPr/>
            </a:pPr>
            <a:r>
              <a:rPr lang="en-US" sz="2000" b="1" dirty="0">
                <a:solidFill>
                  <a:schemeClr val="bg1"/>
                </a:solidFill>
              </a:rPr>
              <a:t>Traditional Redistricting Principles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29DED1-0934-431E-9751-A48E232982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1" y="4243553"/>
            <a:ext cx="2413416" cy="1600200"/>
          </a:xfrm>
          <a:prstGeom prst="rect">
            <a:avLst/>
          </a:prstGeom>
        </p:spPr>
      </p:pic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7B1E0707-91F5-488F-A9C5-455B1B72A6A0}"/>
              </a:ext>
            </a:extLst>
          </p:cNvPr>
          <p:cNvSpPr txBox="1">
            <a:spLocks/>
          </p:cNvSpPr>
          <p:nvPr/>
        </p:nvSpPr>
        <p:spPr>
          <a:xfrm>
            <a:off x="4238128" y="1759115"/>
            <a:ext cx="4645025" cy="3831893"/>
          </a:xfrm>
          <a:prstGeom prst="rect">
            <a:avLst/>
          </a:prstGeom>
          <a:ln>
            <a:solidFill>
              <a:schemeClr val="accent2"/>
            </a:solidFill>
            <a:miter lim="800000"/>
            <a:headEnd/>
            <a:tailEnd/>
          </a:ln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1800" b="1" dirty="0"/>
              <a:t>Communities of interest</a:t>
            </a:r>
          </a:p>
          <a:p>
            <a:r>
              <a:rPr lang="en-US" altLang="en-US" sz="1800" b="1" dirty="0"/>
              <a:t>Compact</a:t>
            </a:r>
          </a:p>
          <a:p>
            <a:r>
              <a:rPr lang="en-US" altLang="en-US" sz="1800" b="1" dirty="0"/>
              <a:t>Contiguous</a:t>
            </a:r>
          </a:p>
          <a:p>
            <a:r>
              <a:rPr lang="en-US" altLang="en-US" sz="1800" b="1" dirty="0"/>
              <a:t>Visible (Natural &amp; man-made) boundaries</a:t>
            </a:r>
          </a:p>
          <a:p>
            <a:r>
              <a:rPr lang="en-US" altLang="en-US" sz="1800" b="1" dirty="0"/>
              <a:t>Respect voters’ choices / continuity in office</a:t>
            </a:r>
          </a:p>
          <a:p>
            <a:r>
              <a:rPr lang="en-US" altLang="en-US" sz="1800" b="1" dirty="0"/>
              <a:t>Planned future growth</a:t>
            </a:r>
          </a:p>
          <a:p>
            <a:r>
              <a:rPr lang="en-US" altLang="en-US" sz="1800" b="1" dirty="0"/>
              <a:t>Minimize voters shifted to different election years</a:t>
            </a:r>
          </a:p>
          <a:p>
            <a:r>
              <a:rPr lang="en-US" altLang="en-US" sz="1800" b="1" dirty="0"/>
              <a:t>Preserving the core of existing election areas</a:t>
            </a:r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63945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CVIFD Demographic Stats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8829C25-FAF6-4EB0-A7E3-FC0D6CD9CF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338436"/>
              </p:ext>
            </p:extLst>
          </p:nvPr>
        </p:nvGraphicFramePr>
        <p:xfrm>
          <a:off x="1828800" y="837051"/>
          <a:ext cx="6019799" cy="6013115"/>
        </p:xfrm>
        <a:graphic>
          <a:graphicData uri="http://schemas.openxmlformats.org/drawingml/2006/table">
            <a:tbl>
              <a:tblPr/>
              <a:tblGrid>
                <a:gridCol w="2620688">
                  <a:extLst>
                    <a:ext uri="{9D8B030D-6E8A-4147-A177-3AD203B41FA5}">
                      <a16:colId xmlns:a16="http://schemas.microsoft.com/office/drawing/2014/main" val="1153639160"/>
                    </a:ext>
                  </a:extLst>
                </a:gridCol>
                <a:gridCol w="1608740">
                  <a:extLst>
                    <a:ext uri="{9D8B030D-6E8A-4147-A177-3AD203B41FA5}">
                      <a16:colId xmlns:a16="http://schemas.microsoft.com/office/drawing/2014/main" val="2187976432"/>
                    </a:ext>
                  </a:extLst>
                </a:gridCol>
                <a:gridCol w="960053">
                  <a:extLst>
                    <a:ext uri="{9D8B030D-6E8A-4147-A177-3AD203B41FA5}">
                      <a16:colId xmlns:a16="http://schemas.microsoft.com/office/drawing/2014/main" val="2122123084"/>
                    </a:ext>
                  </a:extLst>
                </a:gridCol>
                <a:gridCol w="830318">
                  <a:extLst>
                    <a:ext uri="{9D8B030D-6E8A-4147-A177-3AD203B41FA5}">
                      <a16:colId xmlns:a16="http://schemas.microsoft.com/office/drawing/2014/main" val="4090056034"/>
                    </a:ext>
                  </a:extLst>
                </a:gridCol>
              </a:tblGrid>
              <a:tr h="19478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Chino Valley Independent Fire District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6696434"/>
                  </a:ext>
                </a:extLst>
              </a:tr>
              <a:tr h="19478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2020 Demographic Data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4692242"/>
                  </a:ext>
                </a:extLst>
              </a:tr>
              <a:tr h="19478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Category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Field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Count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Pct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8749148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 Pop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2020 Census Pop.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170,710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8328325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Hisp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70,670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41.40%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8386188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White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37,081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21.72%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951547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Black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7,921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4.64%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027641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Asian-American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51,154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29.97%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2860334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Citizen Voting Age Pop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111,661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79065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Hisp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42,608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38.16%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9017681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White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36,335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32.54%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4883751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Black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5,546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4.97%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7728125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Asian/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Pac.Isl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25,593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22.92%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0395095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Voter Registration (Nov 2020)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96,630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4229039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Latino est.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38,005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39.33%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6742747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Spanish-Surnamed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34,601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35.81%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6437810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Asian-Surnamed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13,172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13.63%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3075853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Filipino-Surnamed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3,101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3.21%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6464607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White est.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40,101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41.50%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961347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Black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4,726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4.89%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8907433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Voter Turnout     (Nov 2020)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79,743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9038442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Latino est.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30,468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38.21%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1397568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Spanish-Surnamed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27,818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34.88%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9685882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Asian-Surnamed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10,446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13.10%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7322499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Filipino-Surnamed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2,622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3.29%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1388748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White est.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34,058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42.71%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1305904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Black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3,944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4.95%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1615996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Voter Turnout     (Nov 2018)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51,045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3139170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Latino est.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18,299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35.85%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2765203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Spanish-Surnamed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16,872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33.05%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4860804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Asian-Surnamed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4,757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9.32%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5291366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Filipino-Surnamed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1,470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2.88%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2922092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White est.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24,673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48.34%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6838367"/>
                  </a:ext>
                </a:extLst>
              </a:tr>
              <a:tr h="16362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Black est.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2,567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5.03%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7071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6070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Latino CVAP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January 12, 2022</a:t>
            </a:r>
          </a:p>
        </p:txBody>
      </p:sp>
      <p:pic>
        <p:nvPicPr>
          <p:cNvPr id="5" name="Picture 4" descr="Map&#10;&#10;Description automatically generated">
            <a:extLst>
              <a:ext uri="{FF2B5EF4-FFF2-40B4-BE49-F238E27FC236}">
                <a16:creationId xmlns:a16="http://schemas.microsoft.com/office/drawing/2014/main" id="{D021F9DC-1A51-45CA-84D9-BAA245EEA5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838200"/>
            <a:ext cx="6172200" cy="5394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571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Asian American CVAP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January 12, 2022</a:t>
            </a:r>
          </a:p>
        </p:txBody>
      </p:sp>
      <p:pic>
        <p:nvPicPr>
          <p:cNvPr id="5" name="Picture 4" descr="Diagram, map&#10;&#10;Description automatically generated">
            <a:extLst>
              <a:ext uri="{FF2B5EF4-FFF2-40B4-BE49-F238E27FC236}">
                <a16:creationId xmlns:a16="http://schemas.microsoft.com/office/drawing/2014/main" id="{145EA0B6-8801-4E6C-8DE8-8BA0CE0455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762000"/>
            <a:ext cx="6137910" cy="546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929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District Boundaries with City Overlay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January 12, 2022</a:t>
            </a: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FAD63E48-8E5C-4FA0-B2AC-1A0E626515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5893" y="838200"/>
            <a:ext cx="5297418" cy="546628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9D9F43E-C440-4426-8A04-F0674BDB23AA}"/>
              </a:ext>
            </a:extLst>
          </p:cNvPr>
          <p:cNvSpPr txBox="1"/>
          <p:nvPr/>
        </p:nvSpPr>
        <p:spPr>
          <a:xfrm>
            <a:off x="838200" y="1981200"/>
            <a:ext cx="2133600" cy="255454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  <a:latin typeface="Garamond" panose="02020404030301010803" pitchFamily="18" charset="0"/>
              </a:rPr>
              <a:t>Map to right shows CVIFD’s service area with the City of Chino’s districts in black and the City of Chino Hills’ districts in blue</a:t>
            </a:r>
          </a:p>
        </p:txBody>
      </p:sp>
    </p:spTree>
    <p:extLst>
      <p:ext uri="{BB962C8B-B14F-4D97-AF65-F5344CB8AC3E}">
        <p14:creationId xmlns:p14="http://schemas.microsoft.com/office/powerpoint/2010/main" val="2155321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2953" y="838200"/>
            <a:ext cx="3429000" cy="3886200"/>
          </a:xfrm>
        </p:spPr>
        <p:txBody>
          <a:bodyPr/>
          <a:lstStyle/>
          <a:p>
            <a:r>
              <a:rPr lang="en-US" dirty="0"/>
              <a:t>Chino’s Defined Communities of Interest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January 12, 2022</a:t>
            </a:r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B59E7E82-BD67-4564-8EA5-4721A2E801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36"/>
            <a:ext cx="5791200" cy="6855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445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2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BF0000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6783</TotalTime>
  <Words>655</Words>
  <Application>Microsoft Office PowerPoint</Application>
  <PresentationFormat>On-screen Show (4:3)</PresentationFormat>
  <Paragraphs>213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Garamond</vt:lpstr>
      <vt:lpstr>Times New Roman</vt:lpstr>
      <vt:lpstr>Tw Cen MT</vt:lpstr>
      <vt:lpstr>Wingdings</vt:lpstr>
      <vt:lpstr>Wingdings 2</vt:lpstr>
      <vt:lpstr>Median</vt:lpstr>
      <vt:lpstr>   Chino Valley Fire Districting Hearing #3 January 12, 2022</vt:lpstr>
      <vt:lpstr>Tonight’s Public Hearing </vt:lpstr>
      <vt:lpstr>Districting Process</vt:lpstr>
      <vt:lpstr>Redistricting Rules and Goals</vt:lpstr>
      <vt:lpstr>CVIFD Demographic Stats</vt:lpstr>
      <vt:lpstr>Latino CVAP</vt:lpstr>
      <vt:lpstr>Asian American CVAP</vt:lpstr>
      <vt:lpstr>District Boundaries with City Overlay</vt:lpstr>
      <vt:lpstr>Chino’s Defined Communities of Interest</vt:lpstr>
      <vt:lpstr>Timeline &amp; Next Steps</vt:lpstr>
      <vt:lpstr>Remainder of Tonight’s Session</vt:lpstr>
      <vt:lpstr>   https://www.arcgis.com/home/webmap/viewer.html?webmap=feb258024e81436584033b549888e338&amp;extent=-117.8852,33.8706,-117.4808,34.0517  </vt:lpstr>
    </vt:vector>
  </TitlesOfParts>
  <Company>Claremont McKenna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NDC Presentation</dc:title>
  <dc:creator>Douglas Johnson</dc:creator>
  <cp:lastModifiedBy>Ariana Cisneros</cp:lastModifiedBy>
  <cp:revision>421</cp:revision>
  <cp:lastPrinted>2017-05-23T05:26:42Z</cp:lastPrinted>
  <dcterms:created xsi:type="dcterms:W3CDTF">2011-05-19T00:29:13Z</dcterms:created>
  <dcterms:modified xsi:type="dcterms:W3CDTF">2022-01-12T22:22:18Z</dcterms:modified>
</cp:coreProperties>
</file>